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3"/>
  </p:notesMasterIdLst>
  <p:handoutMasterIdLst>
    <p:handoutMasterId r:id="rId5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63"/>
  </p:normalViewPr>
  <p:slideViewPr>
    <p:cSldViewPr snapToGrid="0" snapToObjects="1">
      <p:cViewPr varScale="1">
        <p:scale>
          <a:sx n="141" d="100"/>
          <a:sy n="141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143082-1734-7D41-A0CC-3CA62640B41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03A5F6-7A5B-9C4A-BAAF-1B51AF53DFB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C8B0A-6636-1C4E-9B19-4E054A2B192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5E761-4768-FA4A-8C7B-0C6AF8B3290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C3CFBC6-A879-A949-8A94-1BB3D8CF0CC3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72996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7924B4-BC2E-7944-89AD-6E4C542B30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87DDA-D56C-C24A-8BCE-26C6487B173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396F7C4-CB5D-CA4C-B350-277E5E27A61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A85F-8CEC-3847-BC74-325068A726F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6DB87-CBE9-3643-8F1D-08785E0C72D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CCA71-487B-FD42-A85E-38A9BBC0BC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D4EAE44-29D0-D440-916F-E78597FC78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53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AF127-274B-724A-981B-8CE51F9D62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F975916-7428-334B-88B5-B82283C606FD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EA380-E8D9-5040-ACA4-BA8DA2B547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A574C-AB64-DA44-8EFF-CEA27A0BDF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46A43-FAA1-8643-B184-D7FD31A43E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B57956E-AB26-2540-ABAC-1910DE90DDD8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73D0A1-78AB-D642-B37D-961A622AE0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D44B4-1A97-9E4A-8241-6B12403A52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DE94E-C31E-3046-B4E6-6FC48DA0B3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F54B84-68EE-1241-9968-DCA456EBB016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9414D-BACA-154F-9797-B7BFE95ACA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5A9C22-A4F2-A745-8C65-F4B5DEEAAA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1B1C6-E611-A841-BABD-8074B23EBD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5A4DCC-5EA9-3C49-8DC2-06B095BB6A3D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ED8D7-C15D-6C4A-99FE-15ABC78FB8A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33DAA-C96A-C34C-B696-456080A061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ED5CE-C40B-4F46-9F40-6BD3D7ED7C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47252F-4501-F346-B7E9-ABD0ADDA793A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A27A2-064A-BC45-A5D9-8B744F21EA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BD2B5-8E57-8442-977A-53516BD4D9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4F18F-94F3-B74C-B9B1-D12FF27661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3F7E163-A73A-FF48-8E07-FE2CED876426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254E3-0404-654D-A993-6ED16E500B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3F8195-45D9-AA43-9886-AC5F5BA4D9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5B6D7-7BC3-7F4C-9AE8-BC10DBAE80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18C6C1-1AC2-0747-90DA-02A0E0910365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9D6A-0D97-C84E-82B9-DC79199AEED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D5F8C-F684-E141-AC5C-C24EE4939D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4CF8B-BCF5-E842-B533-B3A4A0DB58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0EB4DFC-C5E6-B245-A4E1-D6BBA61CFAE4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49B9E-49D2-EA45-A48A-3EDA066092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8F894-4966-F645-A12C-246057086A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32726-ABAD-AD47-A3FB-8F7F0A42EC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A610CDA-FCB8-C846-8D38-F1CC5375CCEE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ABFBD-8389-D541-8864-C7B58EDEA1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1414CA-D0EA-3441-8297-F9FF6CA3C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13B94-8405-B94C-AA07-7D420EF1F4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771DF3-9BC0-E540-9590-2F80A3D0532B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5563F-0C94-9B42-9CF8-F1D1075DB7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A27DD-8822-8446-B8E0-B7AC69F696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EDD42-0FFC-F84F-873F-B3821F530E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F5A5EC3-C770-1D4F-8F5F-B1AC58690C1B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A9686-CBFA-8541-B1ED-5DCD6D12D2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9DFB5-E8A4-FF44-97C8-C59022D455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F5BB6-6D2D-2849-8774-BE69CC8A1D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FABB0BA-9EE9-F447-8EC6-BEF0FD33F163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08ED8-6FC0-544A-BC90-B994B5BD97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7449F9-8BF7-944D-8346-3B282E4985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F9766-A2B0-A04C-B162-163E0472B5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918B4A-8B65-094B-BDFF-1A8026F076C8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007D9-C2D9-EB41-8F6C-9EB51F2F6A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6C24C-58E3-1B4C-89E4-5C24CE8BB6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C7EE7-3A99-3848-A82A-2120E1F919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16D086D-E8AB-8A49-973D-1816A2AB7366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F79EC2-1A86-A741-963C-C0EDC34370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CAF74-5B5F-C74B-A9C4-BFB6D379A8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64EF9-903D-3B48-B550-BCD2CD9B61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351E44E-DB6E-2746-8D10-3C62FE379B22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A8676-01AA-0B4A-ADB4-269ED73271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9670C-7DA6-1040-BDE0-89EE7119C3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3EDCD-0958-A64B-85E6-C033EFC4A8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BF7F680-11F2-0E48-8EA8-025C60F15B4F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3943C-17FC-2246-B95E-F3CA460C77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0889F-19E8-2E4F-8006-F63425B536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4A25B-3FD3-F147-8B13-0E6E89EF50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1C9210D-7CC4-1D4F-B5FE-20D37ABB3B78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697F3-946E-F84F-930D-EB43317B5AA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E9481-F2F6-4747-807A-525ED0C8ED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0C281-58ED-CE43-875F-61F8C9B87B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1111AE2-49A2-C846-AB50-2F49F4EF61B3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C660E1-573B-0641-97D7-F401E28679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A8205-1E30-4F4B-9538-E95073AE95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E028F-BFCD-9747-A69B-E1E8412768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52C701-6396-CC48-877A-C90C54306979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7CBBA-EA89-F44F-A6FE-A08AE4A61A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A68E6C-66FC-2A44-9DAF-EDB9DDE359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7BDDF-4704-D240-8E6D-94446C01D3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D41CC0-5197-9E42-AA31-82ABE6684730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9E0DF-B033-EC49-BF4C-9240881E7C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643C5-B889-E247-B619-7E17156A80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6418B-4D02-8A49-9AE1-C696DAD888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A8741C-3945-7C4B-ACAB-5E58B70E9C39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1C8F58-A270-BA43-B0FC-479291A0B2F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A1A9B-DEBA-8745-BF68-6B3E742C9D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2C7D6-3CE2-E445-98A5-FEFB815939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173E31E-7DF7-3843-8261-724173645FE8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DE413-0684-AF47-B8EC-C96C7BF414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40A9E-583A-124F-9FF1-AFA440FB32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3D1F0-2FF1-0146-9662-3AD1360600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9A09A2-8B70-BA47-BC49-DB8026A15666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3FA57-16A6-514D-935F-82D319DA66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67CA8F-3C6F-E846-9CED-6ED4AC34F9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3356E-8D89-1B46-B8EE-6CFA63B890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A718830-50EE-A648-8B3C-2888A1E06EAF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2E2A9E-35FA-B241-A1A6-32C15B51F9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B3527C-E560-8D40-842F-EDB6A714B4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1F650-ED8D-854B-9BEA-21462B4A0C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49F8F3-8853-F64F-A538-CB0C227C5816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559CE-3132-4745-9BC6-459695E803C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8EFB0-90D1-184D-8FA7-B40F6E2E7E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FDA5F-5808-444B-BB82-DAE5AC639F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43392CD-4C59-614A-9E91-0C43956B73FA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D3D7C-5E8A-E847-859B-FB2D19DDF6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126BDC-43A2-BE48-B9B8-F13612A8F9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2D3D1-0F2E-6D46-959F-042B3BE43E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A20B5DE-10FA-4147-B87B-DEA7939170BE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D8414-8FF1-6840-BC0D-BF9D63833E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C948E-BFA1-8941-9E34-040DD62A2C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F13EE-D785-3D49-BE9E-0889AF5886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AB86A53-CB0A-4647-84BF-F9509C382CE2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FFD42-1D8D-4841-A909-BFFC20D35C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19AF50-56F6-C743-ADBB-37C420BE27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EF1C0-8754-BB49-A159-DF27DF79E1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7600DCD-F2CB-2A41-BEFF-A754D3D7B7D9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D5BC25-E2B8-5146-88C5-1A9F1DA5A7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953C9-188D-A043-82BD-7D3C247BB6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9D575-D867-CF4D-A080-5E4D7C0B9D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894A3D1-389D-B745-A2CD-8055968FB598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6D8926-D990-6345-8C56-C29E1A04FE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6CCB94-B7A0-0B4F-81EC-7C927C361D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6BF8C-F4E6-9D44-BD7E-7AE3E103A2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AB20FA-6A5D-7A46-8553-0427A1D39EBC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7416C-9A85-0C40-B326-7D13368742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00A2F-5FFC-8740-8997-BC00EDBC18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53EC3-7B33-4648-B34D-4B6EFBBEC3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A28BBDA-0051-A74C-B3CA-C99673BAE65D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DA878-FD8F-0448-A572-3C09788E43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0D38E-C582-9E49-8869-84FA76BF5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5EE30-2A5D-B54E-8F25-EC21B546A4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7ECFD32-CD43-EF44-8BA0-A8B3014CC6E8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3FE20-ADE8-5A49-9126-ACCC5652CB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697A1C-C564-5645-B864-0CB80FBCCB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3A3C-36B2-4540-93A6-32CB421C9D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35B674-B71B-AB4D-9CAF-A1A2D4B59BDD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CA41A-B505-234A-BD8C-2791DE5503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498D2-D7B7-4A4F-8FD7-D9CE2A66D2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90631-717B-2346-BDBA-0498B640BC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1A049B8-702E-8F4A-A775-D8D99DC350A2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B5B3F2-12D1-054A-A5DB-C34D9A69E7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7A3E3-C135-924C-9BA1-FF384BF0A8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F81D3-4CFB-C64E-B3AD-12E92CC664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D9FE34-1218-4E41-98AB-6F1386F42A0F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8B0B73-AB6B-2D43-AE2E-63B55B0E51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21345-35E4-1F4D-B073-26ECFA06B0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72F8D-8692-B947-A99E-D9A2BF9CDA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057AF58-54D0-9048-AECE-5AE30CE557F9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BF4D9-B95E-E34F-BA25-B3C0136F0A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A56AA-5475-5949-9887-6D29ED57D3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A4B73-BEAB-494F-B5D3-E2B818C204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6FE09E-D027-724D-8936-CBBEE715010C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A4798-A782-5A49-97FD-E8548FE155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1AB29-0BD7-CE47-8188-DE43685A71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6BA8F-3050-9640-9AC1-B01D40E0B1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8EEBA79-F5FA-5D4A-9C11-E1D35FBB649D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91650A-908E-EA4A-8344-C7597400C2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46DF44-3EA9-1F40-8CB8-70CCB6BAD9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34BFE-B6D3-C94D-882F-FFD1545F95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A3F2316-1627-8D4B-BA0C-4255D57475A9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6BC955-5F1B-514E-AD94-411DB78D64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FE233-26E0-3F4C-899E-1B25984033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29C20-DA4A-274C-A91B-0961933EA1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885C00-2032-8D47-AEBF-74378B75FD38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81056-5AF6-254E-8EAB-3AA02AD756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B54E8-D793-8648-ABCA-14397C6172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0A9B8-90F1-0E48-A242-D3618E0B33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8B37B96-BF3E-714F-8D71-0A41091218B8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E949D-DD0B-C848-A42C-6052523C2D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E8590-D672-994F-8700-7336A4B1FF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2862D-A2CC-374A-8AB8-D4FC3D871E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EE7CBF-E77C-E641-A10E-19CED14B5FB6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EBF80-23BB-FD41-A7B6-669B973F4F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8A35ED-825A-3246-9A1F-74AE6E8EDB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DBD52-7C37-0F4D-BC67-F7863E6335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61FACBD-F9ED-1E4A-AFED-97D680D7CDCF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6FCC94-AE09-0B47-886C-EB61BF93FD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60BA1-6FEF-1E4F-8EFA-6CE2FE9D49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6DE92-D3EB-4841-8875-A605D2071C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3D9354B-FA88-B24F-9FCA-494480E9144B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821FD6-5F81-A64A-AB0B-B49FE364D9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2DFB2-AFAF-0A47-B90F-5AF57A7330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8FBA7-2511-F64B-84BA-E80463E845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41DF34F-F239-AC43-B1E6-A057CF54F093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5A33A-D8FB-5646-892C-EDC693CD4A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B8131F-35C7-CA4D-8BD6-96B8CD87F5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18283-BDB7-7143-9B4C-A1B7379885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3280AD6-B25D-0C43-9164-16EE069D4B29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C6F51-F251-2744-AAFD-7B69F535D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AA494-906C-E741-A914-4433A45B2B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285DF-1FE4-324C-A352-7F760D4C6C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0330424-0561-7540-91B0-8B05565D106E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67B48-7C4D-E642-805B-C3FD803E3B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52AAB-945E-A64B-B451-C6CEB7C4C8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65C54-F252-4146-8837-D7020D6E1C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122DF74-142A-6546-93B2-3D7616AF6636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8A830F-1719-0C4C-8294-D613D9460D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B2CA5-46C6-F54B-AA34-D07BF62C27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19C79-A4C8-3C48-BE32-D48EC1CAD8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B4E3FEB-4F1A-6A4F-96F0-9C51FB590023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664C5-95EC-694C-A140-EE4AC99670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29CB1-46A6-2E46-A152-99828C4134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94EC-175C-F441-81C8-78CDEA606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398FD-E567-4B45-AFAD-9926EB601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16272-28B5-294F-916D-3AD018B5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CA97E-F71B-D64F-A05C-EEF77FE5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90B0B-930D-E64C-B6A3-C6CD152C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F87700-A473-C047-8BB4-0F785E356A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60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A445-C519-734F-88FB-6B6F8CA4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5A6C5-9077-BA43-8EDD-16324C876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7A1A2-6B52-5047-8025-78B4A26F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92DCB-A89A-F045-ACF0-8C6C9930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E013B-9AB3-5345-88B2-AA570DC7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FC45B1-3399-CD4F-AE6C-5303D1D5A6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5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AE089-20BC-1344-BD3F-E2C0E6810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6449A-6876-124A-8E09-394411B0A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7602B-D5DE-1F49-8391-4CBB44F4F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290DE-52D5-7B49-9143-07B6BAC2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C9BAB-4A0C-6646-A297-C28694BF9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56682-5139-514D-81D1-B7D80C19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4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859B-B89D-1E4E-86A6-3E3365116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B7F93-0BDF-5448-A928-4E6D41486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93783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E2A8-153A-5945-A530-98D62467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21D9B-0D0B-3541-B661-D0C473DAB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238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7FA6-95BA-1C48-86A8-4CA1072E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D65D0-0AAF-0A4B-8697-C6DF9A661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993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D115-C279-1549-A851-A50EED49D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A73DF-EDE1-9D43-BA7B-BF2290B5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9287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02402-4AB3-234B-BD77-6705E960B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5563"/>
            <a:ext cx="4460875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04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FA2C-249E-3744-B69B-1557D5B5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B183B-9BEF-0647-9F5F-5C36F3F70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A7BB5-BA9B-D244-A700-0181DFA1F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294BE-2697-994D-AB81-EFCD01D3B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1F3A4-8741-EC4B-86EB-546A06905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699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ADAE3-9476-9643-8B7E-15CD266A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869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579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A6F0-0B3D-E641-A7A8-F53D8605A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50421-8D3C-614A-8852-6E4F7EFA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CBFF0-A6D0-7842-98C1-FCE080447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5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616E-4D99-3D43-B893-2B7AEEDF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66879-8C92-CE44-825B-D8607EB0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7D1A5-2944-AB43-8CCC-EAB3DD124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D2A08-E72A-024A-9FEE-4A28236C6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B6121-AF0A-7A4D-BE12-CCCB6D80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195038-2E2E-2540-AEBA-0E737ADDC4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84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1A6B-78CA-C847-96B5-721FF6645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381985-EFA2-7943-B1F5-A179F0045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08DC5-1CF1-C948-962F-A67BF31C1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345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2C-1588-7F44-9FCE-0ED33A0E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37AE41-5F67-CE4D-989D-21A572D99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5311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8AF24C-7CDC-7141-BB6C-0C6060C83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1325563"/>
            <a:ext cx="2266950" cy="3289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34A11-4FDA-1D4A-A391-8D24C99B8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1325563"/>
            <a:ext cx="6653212" cy="328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345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5994-A0C3-234D-B4B5-49C425CB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656C1-D142-5440-A2CA-400A66E9B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E40D5-5454-1D43-9AFA-F988AB00D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0ECDD-D862-7941-8D64-73902CEB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98954-8FA9-9B4F-BB30-5B9F0603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1E264E-59C8-E549-A1CC-E9F25C0AC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7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CC50-E045-E24A-A7E1-F3F6F62B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BF15-13CD-0647-8DEF-74545A283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50EED-2CF2-824D-913B-50A1667BF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3B2C4-5B9E-4841-A4DD-B4E04816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A6DE7-7AA9-E242-8A34-57FFE33E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18E78-AB97-7549-90E6-C26B2178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FE57A2-1424-8F4E-B28A-4DCFA0B864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F4084-CCF8-9446-AC7F-A9C6063F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31DDD-33C7-6D4E-B2A1-A0C31A80A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769C9-628C-2344-BEBA-F066910F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078AC-B8F2-D648-ADDE-CA8A5DBA3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175621-4D67-964B-A854-6BC219431F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3D7F5-8BB2-864E-B095-1BC10A1A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1B268-3896-744D-8CE3-634272C75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F9D1D3-7AE4-9A42-9BB5-D247DA3B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298352-F4A7-8D41-8464-90B107C7EF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5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6BAC-E75B-864E-9CFF-65FDA786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CE637-BCD7-D54E-8FFF-E1E800E0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14810-E4F5-C14B-A0B2-B580A659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50DB8-F9A8-B948-8667-CF899EA2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5734F2-43C0-F544-BB3F-346D0D849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0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D9C7D-3646-B247-9665-F1CDDC8E8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19A70-4AAC-6F40-8F42-740D0FCD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3F29F-7C8C-3C47-831C-F74E950C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167C54-A697-1F49-BBD6-BD3F7D30C6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621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48B1-905F-2541-9B68-4E94D0A5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34026-B24A-5849-942E-33ABE01E2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158DF-3BA8-B84C-9189-4F17A4010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66920-0A09-684E-A2C1-1B9BA2CAB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A6919-84E9-0846-B46B-7D2118CA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563F2-8390-C349-BFF8-F0EA88BA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DF5D87-B442-1E41-AEA8-DDDAB03868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1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B4C8-C3E5-DB4D-99DE-94B1FBA9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F54B3B-C1D7-CF4B-83BA-5CD08BD49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1A089-10D9-E440-9EA5-534E72A56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2F4F0-9973-FE45-99CB-180AFD643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91D19-A65B-3B46-9323-85873575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2F59F-FE42-5C44-B139-8F5ED20E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3637E3-3ADD-9E41-9D9F-075CF799A1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0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FD741-3634-8B4C-A8DC-89F396F5D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2E8D6-F8E9-1B42-8A4A-4C9451A3E2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BF60D-A112-4D42-A155-287EAE39B06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B75C-70CF-CC47-AF1F-ECC0EEDE395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4A37B-B7BA-274C-985B-5E911AE69C1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4802C68-8D1A-B348-8B99-61876238048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1F86C-EAB0-0A47-9FB6-125648A44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080" y="1728719"/>
            <a:ext cx="8115119" cy="2211120"/>
          </a:xfrm>
          <a:prstGeom prst="rect">
            <a:avLst/>
          </a:prstGeom>
          <a:noFill/>
          <a:ln>
            <a:noFill/>
          </a:ln>
        </p:spPr>
        <p:txBody>
          <a:bodyPr lIns="38160" tIns="38160" rIns="38160" bIns="38160" anchor="ctr" anchorCtr="0" compatLnSpc="1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2DC66-A726-D840-A35A-F5072A9797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40" y="1326240"/>
            <a:ext cx="9071640" cy="328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indent="0" algn="ctr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5240" b="0" i="0" u="none" strike="noStrike" kern="1200" baseline="0">
          <a:ln>
            <a:noFill/>
          </a:ln>
          <a:solidFill>
            <a:srgbClr val="FFFFFF"/>
          </a:solidFill>
          <a:latin typeface="Lucida Bright" pitchFamily="2"/>
          <a:ea typeface="ヒラギノ明朝 ProN W3" pitchFamily="2"/>
        </a:defRPr>
      </a:lvl1pPr>
    </p:titleStyle>
    <p:bodyStyle>
      <a:lvl1pPr marL="0" marR="0" indent="0" algn="ctr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2090" b="0" i="0" u="none" strike="noStrike" kern="1200" baseline="0">
          <a:ln>
            <a:noFill/>
          </a:ln>
          <a:solidFill>
            <a:srgbClr val="FFFFFF"/>
          </a:solidFill>
          <a:latin typeface="Gill Sans" pitchFamily="2"/>
          <a:ea typeface="ヒラギノ角ゴ ProN W3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26265D-923E-5749-986C-A4C9278CA494}"/>
              </a:ext>
            </a:extLst>
          </p:cNvPr>
          <p:cNvSpPr txBox="1"/>
          <p:nvPr/>
        </p:nvSpPr>
        <p:spPr>
          <a:xfrm>
            <a:off x="504359" y="995040"/>
            <a:ext cx="9071640" cy="3951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Poetics, Principles, and Histories of</a:t>
            </a:r>
            <a:b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</a:b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Parser-Based Interactive Fiction</a:t>
            </a:r>
          </a:p>
          <a:p>
            <a:pPr marL="0" marR="0" lvl="0" indent="0" algn="ctr" hangingPunct="0">
              <a:buNone/>
              <a:tabLst/>
            </a:pPr>
            <a:endParaRPr lang="en-US" sz="32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Nick Montfort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Prof of Digital Media, MIT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https://nickm.com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nickm@nickm.com</a:t>
            </a:r>
          </a:p>
          <a:p>
            <a:pPr marL="0" marR="0" lvl="0" indent="0" algn="ctr" hangingPunct="0">
              <a:buNone/>
              <a:tabLst/>
            </a:pPr>
            <a:endParaRPr lang="en-US" sz="32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75554144-713D-8948-9D78-8924D7BB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20"/>
            <a:ext cx="10079640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8CD5C-D567-0D47-8F60-DF837235B57C}"/>
              </a:ext>
            </a:extLst>
          </p:cNvPr>
          <p:cNvSpPr txBox="1"/>
          <p:nvPr/>
        </p:nvSpPr>
        <p:spPr>
          <a:xfrm>
            <a:off x="7608960" y="4320"/>
            <a:ext cx="22168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2015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B796B3B2-0508-6F49-AFF8-F3AE12BB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" y="0"/>
            <a:ext cx="1007928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3CF0E-D87A-C04B-B1FC-C1899A3BAA1E}"/>
              </a:ext>
            </a:extLst>
          </p:cNvPr>
          <p:cNvSpPr txBox="1"/>
          <p:nvPr/>
        </p:nvSpPr>
        <p:spPr>
          <a:xfrm>
            <a:off x="7608960" y="4320"/>
            <a:ext cx="22168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2018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DEE671-1143-DC44-8EE5-BE7C6ABEC1A5}"/>
              </a:ext>
            </a:extLst>
          </p:cNvPr>
          <p:cNvSpPr txBox="1"/>
          <p:nvPr/>
        </p:nvSpPr>
        <p:spPr>
          <a:xfrm>
            <a:off x="7716960" y="4320"/>
            <a:ext cx="22168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1975–1977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FBA40E7-6685-5748-9AC7-E621420651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200" y="0"/>
            <a:ext cx="7553879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51EA670A-0566-E349-B788-24E472AE179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997200"/>
            <a:ext cx="10079640" cy="4695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B870DC-C061-E14D-92B2-DFA81C0A88A2}"/>
              </a:ext>
            </a:extLst>
          </p:cNvPr>
          <p:cNvSpPr txBox="1"/>
          <p:nvPr/>
        </p:nvSpPr>
        <p:spPr>
          <a:xfrm>
            <a:off x="7608960" y="4320"/>
            <a:ext cx="22168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1977–1979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7F4A7-E64A-4B40-A1D4-8C834DA1048B}"/>
              </a:ext>
            </a:extLst>
          </p:cNvPr>
          <p:cNvSpPr txBox="1"/>
          <p:nvPr/>
        </p:nvSpPr>
        <p:spPr>
          <a:xfrm>
            <a:off x="7608960" y="4320"/>
            <a:ext cx="22168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2019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1B2003A-B1B1-9547-AD36-4B1418947A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080" y="844559"/>
            <a:ext cx="10079640" cy="48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A9101-560D-BA42-82B1-34E62773B709}"/>
              </a:ext>
            </a:extLst>
          </p:cNvPr>
          <p:cNvSpPr txBox="1"/>
          <p:nvPr/>
        </p:nvSpPr>
        <p:spPr>
          <a:xfrm>
            <a:off x="504359" y="995040"/>
            <a:ext cx="9071640" cy="3951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Novels, Gamebooks, Interactive Movies, Interactive Streaming Video,</a:t>
            </a:r>
            <a:b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</a:b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Hypertext, Comics, Visual Novels, Franchise Serial Video Games, Indie Video Games, AAA Video Games …</a:t>
            </a:r>
          </a:p>
          <a:p>
            <a:pPr marL="0" marR="0" lvl="0" indent="0" algn="ctr" hangingPunct="0">
              <a:buNone/>
              <a:tabLst/>
            </a:pPr>
            <a:endParaRPr lang="en-US" sz="32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Parser-Based Interactive Fiction/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Text Adventures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26FE9F-ED38-F543-ACD6-D7741F4BC0AA}"/>
              </a:ext>
            </a:extLst>
          </p:cNvPr>
          <p:cNvSpPr txBox="1"/>
          <p:nvPr/>
        </p:nvSpPr>
        <p:spPr>
          <a:xfrm>
            <a:off x="50435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Interactivity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ABF3877-A7FF-CE41-847B-D8FB7E92601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-365760"/>
            <a:ext cx="10485000" cy="786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049C9C19-B4D5-EA48-8B7E-088CBD78560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31320" y="429480"/>
            <a:ext cx="1007928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195D7BB-2E52-E449-9EB7-7060EDA91D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6679" y="457200"/>
            <a:ext cx="3038040" cy="475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11BD5-93B8-2844-8851-DD44B2C3E935}"/>
              </a:ext>
            </a:extLst>
          </p:cNvPr>
          <p:cNvSpPr txBox="1"/>
          <p:nvPr/>
        </p:nvSpPr>
        <p:spPr>
          <a:xfrm>
            <a:off x="5145120" y="155520"/>
            <a:ext cx="438912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Espen Aarseth, 1997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71B023-D376-AC4D-9C7C-B7CD01EA74FB}"/>
              </a:ext>
            </a:extLst>
          </p:cNvPr>
          <p:cNvSpPr txBox="1"/>
          <p:nvPr/>
        </p:nvSpPr>
        <p:spPr>
          <a:xfrm>
            <a:off x="504359" y="995040"/>
            <a:ext cx="9071640" cy="3951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Some historical context...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9519A27-951E-984C-8AA7-FF11DC813BF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360" y="7200"/>
            <a:ext cx="3499559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BA4CC-5202-2042-9D8B-5B7E1E207A44}"/>
              </a:ext>
            </a:extLst>
          </p:cNvPr>
          <p:cNvSpPr txBox="1"/>
          <p:nvPr/>
        </p:nvSpPr>
        <p:spPr>
          <a:xfrm>
            <a:off x="5145120" y="263520"/>
            <a:ext cx="438912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Me, 2003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C40F7DE-FEA0-564E-8F28-142EBB0054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4760" y="579960"/>
            <a:ext cx="3543120" cy="452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218DF5-9B1D-4749-8E55-D93F43A6F002}"/>
              </a:ext>
            </a:extLst>
          </p:cNvPr>
          <p:cNvSpPr txBox="1"/>
          <p:nvPr/>
        </p:nvSpPr>
        <p:spPr>
          <a:xfrm>
            <a:off x="3749040" y="407520"/>
            <a:ext cx="5826960" cy="4910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I like to see it lap the Miles -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And lick the Valleys up -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And stop to feed itself at Tanks -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And then - prodigious step</a:t>
            </a:r>
          </a:p>
          <a:p>
            <a:pPr marL="0" marR="0" lvl="0" indent="0" algn="l" hangingPunct="0">
              <a:buNone/>
              <a:tabLst/>
            </a:pPr>
            <a:endParaRPr lang="en-US" sz="16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Around a Pile of Mountains -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And supercilious peer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In Shanties - by the sides of Roads -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And then a Quarry pare</a:t>
            </a:r>
          </a:p>
          <a:p>
            <a:pPr marL="0" marR="0" lvl="0" indent="0" algn="l" hangingPunct="0">
              <a:buNone/>
              <a:tabLst/>
            </a:pPr>
            <a:endParaRPr lang="en-US" sz="16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To fit its sides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And crawl between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Complaining all the while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In horrid - hooting stanza -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Then chase itself down Hill -</a:t>
            </a:r>
          </a:p>
          <a:p>
            <a:pPr marL="0" marR="0" lvl="0" indent="0" algn="l" hangingPunct="0">
              <a:buNone/>
              <a:tabLst/>
            </a:pPr>
            <a:endParaRPr lang="en-US" sz="16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And neigh like Boanerges -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Then - prompter than a Star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Stop - docile and omnipotent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At it's own stable door -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A44535-A5CC-4E4B-8F93-147F1A3C4FA6}"/>
              </a:ext>
            </a:extLst>
          </p:cNvPr>
          <p:cNvSpPr txBox="1"/>
          <p:nvPr/>
        </p:nvSpPr>
        <p:spPr>
          <a:xfrm>
            <a:off x="3749040" y="407520"/>
            <a:ext cx="5826960" cy="4910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Once cloud, now all memory my motion.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Amorphous creeping slow as sleep to a full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black gulping flood. The small five-fingered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blot enlarged beyond identity. Heavy, unslaked,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still hunting form. The hiding place,</a:t>
            </a:r>
          </a:p>
          <a:p>
            <a:pPr marL="0" marR="0" lvl="0" indent="0" algn="l" hangingPunct="0"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 necessary horror.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6BAC6E-9B00-0F49-B9C7-E2563E123EE9}"/>
              </a:ext>
            </a:extLst>
          </p:cNvPr>
          <p:cNvSpPr txBox="1"/>
          <p:nvPr/>
        </p:nvSpPr>
        <p:spPr>
          <a:xfrm>
            <a:off x="50435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Narrative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1C51C1-8898-1E42-B923-75CF8FACD74B}"/>
              </a:ext>
            </a:extLst>
          </p:cNvPr>
          <p:cNvSpPr txBox="1"/>
          <p:nvPr/>
        </p:nvSpPr>
        <p:spPr>
          <a:xfrm>
            <a:off x="50435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Are these narratives?</a:t>
            </a:r>
            <a:b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</a:b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Consult your questionnaire!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BA2D17D6-B81A-FE45-BB6F-B972DF79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95680" y="354960"/>
            <a:ext cx="6675119" cy="500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ED65AB-5998-3848-B757-C31E7530B0A2}"/>
              </a:ext>
            </a:extLst>
          </p:cNvPr>
          <p:cNvSpPr txBox="1"/>
          <p:nvPr/>
        </p:nvSpPr>
        <p:spPr>
          <a:xfrm>
            <a:off x="50435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Narrative: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 representation of one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or more events in sequence.</a:t>
            </a:r>
          </a:p>
          <a:p>
            <a:pPr marL="0" marR="0" lvl="0" indent="0" algn="ctr" hangingPunct="0">
              <a:buNone/>
              <a:tabLst/>
            </a:pPr>
            <a:endParaRPr lang="en-US" sz="32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(A simple formalist definition.)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3D1FBB-72A0-794D-B588-7C8A32C86548}"/>
              </a:ext>
            </a:extLst>
          </p:cNvPr>
          <p:cNvSpPr txBox="1"/>
          <p:nvPr/>
        </p:nvSpPr>
        <p:spPr>
          <a:xfrm>
            <a:off x="50435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Story (in the most usual sense):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A narrative with a point.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86CE2-5B67-EE4F-B7CC-7655429E82DB}"/>
              </a:ext>
            </a:extLst>
          </p:cNvPr>
          <p:cNvSpPr txBox="1"/>
          <p:nvPr/>
        </p:nvSpPr>
        <p:spPr>
          <a:xfrm>
            <a:off x="5145120" y="335520"/>
            <a:ext cx="438912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Livia Polanyi, 1989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78A0B68-873C-2C4B-B416-374A01F7DBC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2840" y="601200"/>
            <a:ext cx="3274200" cy="450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688E4C7-5F30-F444-B946-54C2B4C615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360"/>
            <a:ext cx="375120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A2DE3C-5D13-0E4A-A9AF-91587C706211}"/>
              </a:ext>
            </a:extLst>
          </p:cNvPr>
          <p:cNvSpPr txBox="1"/>
          <p:nvPr/>
        </p:nvSpPr>
        <p:spPr>
          <a:xfrm>
            <a:off x="4297680" y="760319"/>
            <a:ext cx="1280159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1963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F17CA-323B-ED4A-B4B4-116C143F561E}"/>
              </a:ext>
            </a:extLst>
          </p:cNvPr>
          <p:cNvSpPr txBox="1"/>
          <p:nvPr/>
        </p:nvSpPr>
        <p:spPr>
          <a:xfrm>
            <a:off x="4700160" y="3657600"/>
            <a:ext cx="1506960" cy="12801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1979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ED977953-F6FB-9048-92BE-A7C071B85EA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13240" y="-360"/>
            <a:ext cx="3315959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6D46B-67E9-5644-A65E-E8C72E3EB690}"/>
              </a:ext>
            </a:extLst>
          </p:cNvPr>
          <p:cNvSpPr txBox="1"/>
          <p:nvPr/>
        </p:nvSpPr>
        <p:spPr>
          <a:xfrm>
            <a:off x="50471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Narrative </a:t>
            </a: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Libre Franklin Medium" pitchFamily="2"/>
                <a:cs typeface="Libre Franklin Medium" pitchFamily="2"/>
              </a:rPr>
              <a:t>≠Life!</a:t>
            </a:r>
          </a:p>
          <a:p>
            <a:pPr marL="0" marR="0" lvl="0" indent="0" algn="ctr" hangingPunct="0">
              <a:buNone/>
              <a:tabLst/>
            </a:pPr>
            <a:endParaRPr lang="en-US" sz="32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Libre Franklin Medium" pitchFamily="2"/>
              <a:cs typeface="Libre Franklin Medium" pitchFamily="2"/>
            </a:endParaRP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Libre Franklin Medium" pitchFamily="2"/>
                <a:cs typeface="Libre Franklin Medium" pitchFamily="2"/>
              </a:rPr>
              <a:t>It’s a</a:t>
            </a: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 representation.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It can be varied and told in different ways.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6CFB33-9113-F14E-B096-9A2948920F95}"/>
              </a:ext>
            </a:extLst>
          </p:cNvPr>
          <p:cNvSpPr txBox="1"/>
          <p:nvPr/>
        </p:nvSpPr>
        <p:spPr>
          <a:xfrm>
            <a:off x="504719" y="1326600"/>
            <a:ext cx="9071640" cy="1599480"/>
          </a:xfrm>
          <a:prstGeom prst="rect">
            <a:avLst/>
          </a:prstGeom>
          <a:solidFill>
            <a:srgbClr val="B7B3CA"/>
          </a:solidFill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Expression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81A55-720C-774E-877C-3C0E272C9136}"/>
              </a:ext>
            </a:extLst>
          </p:cNvPr>
          <p:cNvSpPr txBox="1"/>
          <p:nvPr/>
        </p:nvSpPr>
        <p:spPr>
          <a:xfrm>
            <a:off x="505079" y="2982960"/>
            <a:ext cx="9071640" cy="1599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Content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97BBB11-0FBC-F94A-8AE4-B1EDEF8E25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55880" y="65520"/>
            <a:ext cx="4368239" cy="553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BD49D-B3C3-764F-84F5-C6C925AC74C2}"/>
              </a:ext>
            </a:extLst>
          </p:cNvPr>
          <p:cNvSpPr txBox="1"/>
          <p:nvPr/>
        </p:nvSpPr>
        <p:spPr>
          <a:xfrm rot="5400000">
            <a:off x="5088960" y="2625120"/>
            <a:ext cx="4996800" cy="429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Libre Franklin" pitchFamily="18"/>
                <a:ea typeface="Lucida Bright" pitchFamily="2"/>
                <a:cs typeface="Lucida Bright" pitchFamily="2"/>
              </a:rPr>
              <a:t>Matt Madden, </a:t>
            </a:r>
            <a:r>
              <a:rPr lang="en-US" sz="22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re Franklin" pitchFamily="18"/>
                <a:ea typeface="Lucida Bright" pitchFamily="2"/>
                <a:cs typeface="Lucida Bright" pitchFamily="2"/>
              </a:rPr>
              <a:t>99 Ways to Tell a Story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072A1606-88B7-294D-BD92-736F1ABE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7920" y="-11880"/>
            <a:ext cx="4439160" cy="56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E03A501C-DB10-6E44-B4B2-0637C9FABB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04880" y="-11880"/>
            <a:ext cx="4213440" cy="567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70619F-D6BB-244C-81C9-4A0BF97C61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22200" y="137880"/>
            <a:ext cx="6082920" cy="5838840"/>
          </a:xfrm>
        </p:spPr>
        <p:txBody>
          <a:bodyPr wrap="square" anchor="t" anchorCtr="0"/>
          <a:lstStyle/>
          <a:p>
            <a:pPr marL="107640" lvl="0" algn="l">
              <a:lnSpc>
                <a:spcPts val="3169"/>
              </a:lnSpc>
            </a:pPr>
            <a:r>
              <a:rPr lang="en-US" sz="2600">
                <a:solidFill>
                  <a:srgbClr val="000000"/>
                </a:solidFill>
                <a:latin typeface="Libre Franklin" pitchFamily="18"/>
              </a:rPr>
              <a:t>Narrative tense —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Order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Speed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Frequency</a:t>
            </a:r>
          </a:p>
          <a:p>
            <a:pPr marL="107640" lvl="0" algn="l">
              <a:lnSpc>
                <a:spcPts val="3169"/>
              </a:lnSpc>
            </a:pPr>
            <a:r>
              <a:rPr lang="en-US" sz="2600">
                <a:solidFill>
                  <a:srgbClr val="000000"/>
                </a:solidFill>
                <a:latin typeface="Libre Franklin" pitchFamily="18"/>
              </a:rPr>
              <a:t>Narrative mood —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Distance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Focalization</a:t>
            </a:r>
          </a:p>
          <a:p>
            <a:pPr marL="107640" lvl="0" algn="l">
              <a:lnSpc>
                <a:spcPts val="3169"/>
              </a:lnSpc>
            </a:pPr>
            <a:r>
              <a:rPr lang="en-US" sz="2600">
                <a:solidFill>
                  <a:srgbClr val="000000"/>
                </a:solidFill>
                <a:latin typeface="Libre Franklin" pitchFamily="18"/>
              </a:rPr>
              <a:t>Narrative voice —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Time of narrating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Narrator &amp; narratee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09C8CAB-416E-AD4F-8D71-B954EF2CE94F}"/>
              </a:ext>
            </a:extLst>
          </p:cNvPr>
          <p:cNvSpPr/>
          <p:nvPr/>
        </p:nvSpPr>
        <p:spPr>
          <a:xfrm>
            <a:off x="1100880" y="1232640"/>
            <a:ext cx="2364119" cy="15616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10800 f9 1"/>
              <a:gd name="f13" fmla="*/ f10 1 f2"/>
              <a:gd name="f14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4">
                <a:pos x="f11" y="f12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10764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640" algn="l"/>
                <a:tab pos="1022040" algn="l"/>
                <a:tab pos="1936440" algn="l"/>
                <a:tab pos="2850839" algn="l"/>
                <a:tab pos="3765240" algn="l"/>
                <a:tab pos="4679640" algn="l"/>
                <a:tab pos="5594039" algn="l"/>
                <a:tab pos="6508439" algn="l"/>
                <a:tab pos="7422840" algn="l"/>
                <a:tab pos="8337240" algn="l"/>
                <a:tab pos="9251640" algn="l"/>
                <a:tab pos="1016604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Libre Franklin" pitchFamily="2"/>
                <a:ea typeface="Lucida Bright" pitchFamily="2"/>
                <a:cs typeface="Lucida Bright" pitchFamily="2"/>
              </a:rPr>
              <a:t>Gérard Genette,</a:t>
            </a:r>
          </a:p>
          <a:p>
            <a:pPr marL="10764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640" algn="l"/>
                <a:tab pos="1022040" algn="l"/>
                <a:tab pos="1936440" algn="l"/>
                <a:tab pos="2850839" algn="l"/>
                <a:tab pos="3765240" algn="l"/>
                <a:tab pos="4679640" algn="l"/>
                <a:tab pos="5594039" algn="l"/>
                <a:tab pos="6508439" algn="l"/>
                <a:tab pos="7422840" algn="l"/>
                <a:tab pos="8337240" algn="l"/>
                <a:tab pos="9251640" algn="l"/>
                <a:tab pos="10166040" algn="l"/>
              </a:tabLst>
            </a:pPr>
            <a:r>
              <a:rPr lang="en-US" sz="2400" b="0" i="1" u="none" strike="noStrike" baseline="0">
                <a:ln>
                  <a:noFill/>
                </a:ln>
                <a:solidFill>
                  <a:srgbClr val="000000"/>
                </a:solidFill>
                <a:latin typeface="Libre Franklin" pitchFamily="2"/>
                <a:ea typeface="Lucida Bright" pitchFamily="2"/>
                <a:cs typeface="Lucida Bright" pitchFamily="2"/>
              </a:rPr>
              <a:t>Narrative </a:t>
            </a:r>
            <a:br>
              <a:rPr lang="en-US" sz="2400" b="0" i="1" u="none" strike="noStrike" baseline="0">
                <a:ln>
                  <a:noFill/>
                </a:ln>
                <a:solidFill>
                  <a:srgbClr val="000000"/>
                </a:solidFill>
                <a:latin typeface="Libre Franklin" pitchFamily="2"/>
                <a:ea typeface="Lucida Bright" pitchFamily="2"/>
                <a:cs typeface="Lucida Bright" pitchFamily="2"/>
              </a:rPr>
            </a:br>
            <a:r>
              <a:rPr lang="en-US" sz="2400" b="0" i="1" u="none" strike="noStrike" baseline="0">
                <a:ln>
                  <a:noFill/>
                </a:ln>
                <a:solidFill>
                  <a:srgbClr val="000000"/>
                </a:solidFill>
                <a:latin typeface="Libre Franklin" pitchFamily="2"/>
                <a:ea typeface="Lucida Bright" pitchFamily="2"/>
                <a:cs typeface="Lucida Bright" pitchFamily="2"/>
              </a:rPr>
              <a:t>Discourse</a:t>
            </a:r>
          </a:p>
          <a:p>
            <a:pPr marL="10764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640" algn="l"/>
                <a:tab pos="1022040" algn="l"/>
                <a:tab pos="1936440" algn="l"/>
                <a:tab pos="2850839" algn="l"/>
                <a:tab pos="3765240" algn="l"/>
                <a:tab pos="4679640" algn="l"/>
                <a:tab pos="5594039" algn="l"/>
                <a:tab pos="6508439" algn="l"/>
                <a:tab pos="7422840" algn="l"/>
                <a:tab pos="8337240" algn="l"/>
                <a:tab pos="9251640" algn="l"/>
                <a:tab pos="1016604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Libre Franklin" pitchFamily="2"/>
                <a:ea typeface="Times" pitchFamily="2"/>
                <a:cs typeface="Times" pitchFamily="2"/>
              </a:rPr>
              <a:t>1980 (1972)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BBA82A-7ADF-2B43-B9AC-5816CDDFB5A8}"/>
              </a:ext>
            </a:extLst>
          </p:cNvPr>
          <p:cNvGrpSpPr/>
          <p:nvPr/>
        </p:nvGrpSpPr>
        <p:grpSpPr>
          <a:xfrm>
            <a:off x="2167560" y="681120"/>
            <a:ext cx="2770199" cy="2043359"/>
            <a:chOff x="2167560" y="681120"/>
            <a:chExt cx="2770199" cy="20433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7E5996A-D59A-054F-BB2D-B8D801DAC0F3}"/>
                </a:ext>
              </a:extLst>
            </p:cNvPr>
            <p:cNvGrpSpPr/>
            <p:nvPr/>
          </p:nvGrpSpPr>
          <p:grpSpPr>
            <a:xfrm>
              <a:off x="2180160" y="681120"/>
              <a:ext cx="1254240" cy="455399"/>
              <a:chOff x="2180160" y="681120"/>
              <a:chExt cx="1254240" cy="455399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0E8206FB-AD81-824A-BACB-C73523F54207}"/>
                  </a:ext>
                </a:extLst>
              </p:cNvPr>
              <p:cNvSpPr/>
              <p:nvPr/>
            </p:nvSpPr>
            <p:spPr>
              <a:xfrm>
                <a:off x="2180160" y="681120"/>
                <a:ext cx="1254240" cy="455399"/>
              </a:xfrm>
              <a:custGeom>
                <a:avLst>
                  <a:gd name="f0" fmla="val 75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A2E99419-7F7F-6E44-BF88-DCD32BFDFAAA}"/>
                  </a:ext>
                </a:extLst>
              </p:cNvPr>
              <p:cNvSpPr/>
              <p:nvPr/>
            </p:nvSpPr>
            <p:spPr>
              <a:xfrm>
                <a:off x="2180160" y="717480"/>
                <a:ext cx="1254240" cy="380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expr 1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33F26F-2655-9F4A-B8D0-CC5FAC69E3F8}"/>
                </a:ext>
              </a:extLst>
            </p:cNvPr>
            <p:cNvGrpSpPr/>
            <p:nvPr/>
          </p:nvGrpSpPr>
          <p:grpSpPr>
            <a:xfrm>
              <a:off x="3683519" y="681120"/>
              <a:ext cx="1254240" cy="455399"/>
              <a:chOff x="3683519" y="681120"/>
              <a:chExt cx="1254240" cy="455399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7139A09-75BA-254E-BF6E-7B184FB8ED3F}"/>
                  </a:ext>
                </a:extLst>
              </p:cNvPr>
              <p:cNvSpPr/>
              <p:nvPr/>
            </p:nvSpPr>
            <p:spPr>
              <a:xfrm>
                <a:off x="3683519" y="681120"/>
                <a:ext cx="1254240" cy="455399"/>
              </a:xfrm>
              <a:custGeom>
                <a:avLst>
                  <a:gd name="f0" fmla="val 75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945CA3D-3466-714C-83C2-8E1188CD0BE0}"/>
                  </a:ext>
                </a:extLst>
              </p:cNvPr>
              <p:cNvSpPr/>
              <p:nvPr/>
            </p:nvSpPr>
            <p:spPr>
              <a:xfrm>
                <a:off x="3683519" y="717480"/>
                <a:ext cx="1254240" cy="380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expr 2</a:t>
                </a:r>
              </a:p>
            </p:txBody>
          </p:sp>
        </p:grp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4511FEEC-9CB8-D64F-AB99-096842C752CB}"/>
                </a:ext>
              </a:extLst>
            </p:cNvPr>
            <p:cNvSpPr/>
            <p:nvPr/>
          </p:nvSpPr>
          <p:spPr>
            <a:xfrm flipV="1">
              <a:off x="2756519" y="1136160"/>
              <a:ext cx="1441" cy="672479"/>
            </a:xfrm>
            <a:prstGeom prst="line">
              <a:avLst/>
            </a:prstGeom>
            <a:noFill/>
            <a:ln w="12600">
              <a:solidFill>
                <a:srgbClr val="666666"/>
              </a:solidFill>
              <a:prstDash val="solid"/>
              <a:round/>
              <a:tailEnd type="arrow"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7770FAA4-0244-DD45-979A-9CAFE02E3651}"/>
                </a:ext>
              </a:extLst>
            </p:cNvPr>
            <p:cNvSpPr/>
            <p:nvPr/>
          </p:nvSpPr>
          <p:spPr>
            <a:xfrm flipV="1">
              <a:off x="4293360" y="1136160"/>
              <a:ext cx="1440" cy="672479"/>
            </a:xfrm>
            <a:prstGeom prst="line">
              <a:avLst/>
            </a:prstGeom>
            <a:noFill/>
            <a:ln w="12600">
              <a:solidFill>
                <a:srgbClr val="666666"/>
              </a:solidFill>
              <a:prstDash val="solid"/>
              <a:round/>
              <a:tailEnd type="arrow"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3BDB2E-277D-7840-A4FA-26E759205C6C}"/>
                </a:ext>
              </a:extLst>
            </p:cNvPr>
            <p:cNvGrpSpPr/>
            <p:nvPr/>
          </p:nvGrpSpPr>
          <p:grpSpPr>
            <a:xfrm>
              <a:off x="2167560" y="1812240"/>
              <a:ext cx="1254240" cy="912239"/>
              <a:chOff x="2167560" y="1812240"/>
              <a:chExt cx="1254240" cy="912239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1A369EC-AAE9-B14E-89FF-7D4EA577DAB9}"/>
                  </a:ext>
                </a:extLst>
              </p:cNvPr>
              <p:cNvSpPr/>
              <p:nvPr/>
            </p:nvSpPr>
            <p:spPr>
              <a:xfrm>
                <a:off x="2167560" y="1812240"/>
                <a:ext cx="1254240" cy="912239"/>
              </a:xfrm>
              <a:custGeom>
                <a:avLst>
                  <a:gd name="f0" fmla="val 37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0ED61377-2133-4A47-95C5-EC40E6EDC801}"/>
                  </a:ext>
                </a:extLst>
              </p:cNvPr>
              <p:cNvSpPr/>
              <p:nvPr/>
            </p:nvSpPr>
            <p:spPr>
              <a:xfrm>
                <a:off x="2167560" y="1886760"/>
                <a:ext cx="1254240" cy="7617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John eats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sandwich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E868C1F-E2DA-2544-B7D5-67CA45D76D8D}"/>
                </a:ext>
              </a:extLst>
            </p:cNvPr>
            <p:cNvGrpSpPr/>
            <p:nvPr/>
          </p:nvGrpSpPr>
          <p:grpSpPr>
            <a:xfrm>
              <a:off x="3669480" y="1812240"/>
              <a:ext cx="1253880" cy="912239"/>
              <a:chOff x="3669480" y="1812240"/>
              <a:chExt cx="1253880" cy="912239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6A5A054-143F-6543-82AF-347D8231B362}"/>
                  </a:ext>
                </a:extLst>
              </p:cNvPr>
              <p:cNvSpPr/>
              <p:nvPr/>
            </p:nvSpPr>
            <p:spPr>
              <a:xfrm>
                <a:off x="3669480" y="1812240"/>
                <a:ext cx="1253880" cy="912239"/>
              </a:xfrm>
              <a:custGeom>
                <a:avLst>
                  <a:gd name="f0" fmla="val 37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EC79A84-6C76-2B44-9F94-9B40056F2BD0}"/>
                  </a:ext>
                </a:extLst>
              </p:cNvPr>
              <p:cNvSpPr/>
              <p:nvPr/>
            </p:nvSpPr>
            <p:spPr>
              <a:xfrm>
                <a:off x="3669480" y="1886760"/>
                <a:ext cx="1253880" cy="7617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John dies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84C3A8-5D6E-FF41-B0CA-8CEB4C4F0C2E}"/>
              </a:ext>
            </a:extLst>
          </p:cNvPr>
          <p:cNvGrpSpPr/>
          <p:nvPr/>
        </p:nvGrpSpPr>
        <p:grpSpPr>
          <a:xfrm>
            <a:off x="5060520" y="3201120"/>
            <a:ext cx="1254240" cy="455399"/>
            <a:chOff x="5060520" y="3201120"/>
            <a:chExt cx="1254240" cy="455399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CB01EAD-363D-DF4D-84C1-77D92531572A}"/>
                </a:ext>
              </a:extLst>
            </p:cNvPr>
            <p:cNvSpPr/>
            <p:nvPr/>
          </p:nvSpPr>
          <p:spPr>
            <a:xfrm>
              <a:off x="5060520" y="320112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6AB0481-BF51-1642-A793-20422E9AA45B}"/>
                </a:ext>
              </a:extLst>
            </p:cNvPr>
            <p:cNvSpPr/>
            <p:nvPr/>
          </p:nvSpPr>
          <p:spPr>
            <a:xfrm>
              <a:off x="5060520" y="323748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F275ED-ECF8-4D48-9055-4576276160A2}"/>
              </a:ext>
            </a:extLst>
          </p:cNvPr>
          <p:cNvGrpSpPr/>
          <p:nvPr/>
        </p:nvGrpSpPr>
        <p:grpSpPr>
          <a:xfrm>
            <a:off x="6563880" y="3201120"/>
            <a:ext cx="1254240" cy="455399"/>
            <a:chOff x="6563880" y="3201120"/>
            <a:chExt cx="1254240" cy="45539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A8F9E2B-20DF-5C41-BAA2-412B60AEA47A}"/>
                </a:ext>
              </a:extLst>
            </p:cNvPr>
            <p:cNvSpPr/>
            <p:nvPr/>
          </p:nvSpPr>
          <p:spPr>
            <a:xfrm>
              <a:off x="6563880" y="320112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94E58A5-1389-4B49-A049-A8BEFFB9F04B}"/>
                </a:ext>
              </a:extLst>
            </p:cNvPr>
            <p:cNvSpPr/>
            <p:nvPr/>
          </p:nvSpPr>
          <p:spPr>
            <a:xfrm>
              <a:off x="6563880" y="323748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2</a:t>
              </a:r>
            </a:p>
          </p:txBody>
        </p:sp>
      </p:grp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5485FB73-87CE-B848-9E3F-6A5385298FBC}"/>
              </a:ext>
            </a:extLst>
          </p:cNvPr>
          <p:cNvSpPr/>
          <p:nvPr/>
        </p:nvSpPr>
        <p:spPr>
          <a:xfrm flipV="1">
            <a:off x="5636880" y="3720600"/>
            <a:ext cx="1221120" cy="608040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32DA5CFD-DBFB-F849-A61F-821A6A197EF9}"/>
              </a:ext>
            </a:extLst>
          </p:cNvPr>
          <p:cNvSpPr/>
          <p:nvPr/>
        </p:nvSpPr>
        <p:spPr>
          <a:xfrm flipH="1" flipV="1">
            <a:off x="5943600" y="3720600"/>
            <a:ext cx="1230120" cy="608040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57B8D6-FC89-2E41-A020-C8BF5B3A6E69}"/>
              </a:ext>
            </a:extLst>
          </p:cNvPr>
          <p:cNvGrpSpPr/>
          <p:nvPr/>
        </p:nvGrpSpPr>
        <p:grpSpPr>
          <a:xfrm>
            <a:off x="5047920" y="4332240"/>
            <a:ext cx="1254240" cy="912239"/>
            <a:chOff x="5047920" y="4332240"/>
            <a:chExt cx="1254240" cy="91223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1DE5F37-B3E0-754F-B8FE-0A218FD6F46C}"/>
                </a:ext>
              </a:extLst>
            </p:cNvPr>
            <p:cNvSpPr/>
            <p:nvPr/>
          </p:nvSpPr>
          <p:spPr>
            <a:xfrm>
              <a:off x="5047920" y="4332240"/>
              <a:ext cx="125424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8B8C053-D4C8-2E43-9531-727ABF0A0793}"/>
                </a:ext>
              </a:extLst>
            </p:cNvPr>
            <p:cNvSpPr/>
            <p:nvPr/>
          </p:nvSpPr>
          <p:spPr>
            <a:xfrm>
              <a:off x="5047920" y="4406759"/>
              <a:ext cx="125424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eats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sandwich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24CD50-2514-BC47-B499-1923139D3369}"/>
              </a:ext>
            </a:extLst>
          </p:cNvPr>
          <p:cNvGrpSpPr/>
          <p:nvPr/>
        </p:nvGrpSpPr>
        <p:grpSpPr>
          <a:xfrm>
            <a:off x="6549840" y="4332240"/>
            <a:ext cx="1253880" cy="912239"/>
            <a:chOff x="6549840" y="4332240"/>
            <a:chExt cx="1253880" cy="912239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623EE80-85E6-B849-9BFA-E9E5442A1B3A}"/>
                </a:ext>
              </a:extLst>
            </p:cNvPr>
            <p:cNvSpPr/>
            <p:nvPr/>
          </p:nvSpPr>
          <p:spPr>
            <a:xfrm>
              <a:off x="6549840" y="4332240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B5FA50B-4F6D-E242-B56B-DCBF7CDE3F39}"/>
                </a:ext>
              </a:extLst>
            </p:cNvPr>
            <p:cNvSpPr/>
            <p:nvPr/>
          </p:nvSpPr>
          <p:spPr>
            <a:xfrm>
              <a:off x="6549840" y="4406759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dies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09A13EE-1A0D-FA4F-B139-B3D63FFC5386}"/>
              </a:ext>
            </a:extLst>
          </p:cNvPr>
          <p:cNvSpPr txBox="1"/>
          <p:nvPr/>
        </p:nvSpPr>
        <p:spPr>
          <a:xfrm>
            <a:off x="7223760" y="335520"/>
            <a:ext cx="23104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Order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5C5449-7960-B64F-9D5A-16814273169A}"/>
              </a:ext>
            </a:extLst>
          </p:cNvPr>
          <p:cNvGrpSpPr/>
          <p:nvPr/>
        </p:nvGrpSpPr>
        <p:grpSpPr>
          <a:xfrm>
            <a:off x="2167560" y="645120"/>
            <a:ext cx="2770199" cy="2043359"/>
            <a:chOff x="2167560" y="645120"/>
            <a:chExt cx="2770199" cy="20433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9BD7BD-D492-3D4C-8734-D073B70705D0}"/>
                </a:ext>
              </a:extLst>
            </p:cNvPr>
            <p:cNvGrpSpPr/>
            <p:nvPr/>
          </p:nvGrpSpPr>
          <p:grpSpPr>
            <a:xfrm>
              <a:off x="2180160" y="645120"/>
              <a:ext cx="1254240" cy="455399"/>
              <a:chOff x="2180160" y="645120"/>
              <a:chExt cx="1254240" cy="455399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75432234-BE23-AD4E-ACB4-57128E6E6100}"/>
                  </a:ext>
                </a:extLst>
              </p:cNvPr>
              <p:cNvSpPr/>
              <p:nvPr/>
            </p:nvSpPr>
            <p:spPr>
              <a:xfrm>
                <a:off x="2180160" y="645120"/>
                <a:ext cx="1254240" cy="455399"/>
              </a:xfrm>
              <a:custGeom>
                <a:avLst>
                  <a:gd name="f0" fmla="val 75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2A6D7422-995C-8749-AADB-F1870449B086}"/>
                  </a:ext>
                </a:extLst>
              </p:cNvPr>
              <p:cNvSpPr/>
              <p:nvPr/>
            </p:nvSpPr>
            <p:spPr>
              <a:xfrm>
                <a:off x="2180160" y="681480"/>
                <a:ext cx="1254240" cy="380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expr 1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512B70-E9A8-0B44-A24D-893D6131AF11}"/>
                </a:ext>
              </a:extLst>
            </p:cNvPr>
            <p:cNvGrpSpPr/>
            <p:nvPr/>
          </p:nvGrpSpPr>
          <p:grpSpPr>
            <a:xfrm>
              <a:off x="3683519" y="645120"/>
              <a:ext cx="1254240" cy="455399"/>
              <a:chOff x="3683519" y="645120"/>
              <a:chExt cx="1254240" cy="455399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93C0A3-1910-5448-917E-36019FEC54E3}"/>
                  </a:ext>
                </a:extLst>
              </p:cNvPr>
              <p:cNvSpPr/>
              <p:nvPr/>
            </p:nvSpPr>
            <p:spPr>
              <a:xfrm>
                <a:off x="3683519" y="645120"/>
                <a:ext cx="1254240" cy="455399"/>
              </a:xfrm>
              <a:custGeom>
                <a:avLst>
                  <a:gd name="f0" fmla="val 75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891620E-D522-FD4D-8FCB-92711A55FE9D}"/>
                  </a:ext>
                </a:extLst>
              </p:cNvPr>
              <p:cNvSpPr/>
              <p:nvPr/>
            </p:nvSpPr>
            <p:spPr>
              <a:xfrm>
                <a:off x="3683519" y="681480"/>
                <a:ext cx="1254240" cy="380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expr 2</a:t>
                </a:r>
              </a:p>
            </p:txBody>
          </p:sp>
        </p:grp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71742C9A-8E3D-EC47-9ED8-04BFA7BC71AB}"/>
                </a:ext>
              </a:extLst>
            </p:cNvPr>
            <p:cNvSpPr/>
            <p:nvPr/>
          </p:nvSpPr>
          <p:spPr>
            <a:xfrm flipV="1">
              <a:off x="2756519" y="1100159"/>
              <a:ext cx="1441" cy="672480"/>
            </a:xfrm>
            <a:prstGeom prst="line">
              <a:avLst/>
            </a:prstGeom>
            <a:noFill/>
            <a:ln w="12600">
              <a:solidFill>
                <a:srgbClr val="666666"/>
              </a:solidFill>
              <a:prstDash val="solid"/>
              <a:round/>
              <a:tailEnd type="arrow"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D16910F6-53A3-5149-905B-C007A9194DB2}"/>
                </a:ext>
              </a:extLst>
            </p:cNvPr>
            <p:cNvSpPr/>
            <p:nvPr/>
          </p:nvSpPr>
          <p:spPr>
            <a:xfrm flipV="1">
              <a:off x="4293360" y="1100159"/>
              <a:ext cx="1440" cy="672480"/>
            </a:xfrm>
            <a:prstGeom prst="line">
              <a:avLst/>
            </a:prstGeom>
            <a:noFill/>
            <a:ln w="12600">
              <a:solidFill>
                <a:srgbClr val="666666"/>
              </a:solidFill>
              <a:prstDash val="solid"/>
              <a:round/>
              <a:tailEnd type="arrow"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DD5F42-0842-7845-8F5F-C3FDB116396D}"/>
                </a:ext>
              </a:extLst>
            </p:cNvPr>
            <p:cNvGrpSpPr/>
            <p:nvPr/>
          </p:nvGrpSpPr>
          <p:grpSpPr>
            <a:xfrm>
              <a:off x="2167560" y="1776240"/>
              <a:ext cx="1254240" cy="912239"/>
              <a:chOff x="2167560" y="1776240"/>
              <a:chExt cx="1254240" cy="912239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D50208C-172C-0441-8E0D-99BD96CD2F22}"/>
                  </a:ext>
                </a:extLst>
              </p:cNvPr>
              <p:cNvSpPr/>
              <p:nvPr/>
            </p:nvSpPr>
            <p:spPr>
              <a:xfrm>
                <a:off x="2167560" y="1776240"/>
                <a:ext cx="1254240" cy="912239"/>
              </a:xfrm>
              <a:custGeom>
                <a:avLst>
                  <a:gd name="f0" fmla="val 37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5E37F1B-7B6D-1143-9A00-ECFF3E189168}"/>
                  </a:ext>
                </a:extLst>
              </p:cNvPr>
              <p:cNvSpPr/>
              <p:nvPr/>
            </p:nvSpPr>
            <p:spPr>
              <a:xfrm>
                <a:off x="2167560" y="1850760"/>
                <a:ext cx="1254240" cy="7617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John eats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sandwich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1866E7-328A-064B-AD3C-3CC603286367}"/>
                </a:ext>
              </a:extLst>
            </p:cNvPr>
            <p:cNvGrpSpPr/>
            <p:nvPr/>
          </p:nvGrpSpPr>
          <p:grpSpPr>
            <a:xfrm>
              <a:off x="3669480" y="1776240"/>
              <a:ext cx="1253880" cy="912239"/>
              <a:chOff x="3669480" y="1776240"/>
              <a:chExt cx="1253880" cy="912239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706BEFE-26AE-E843-AFA6-1F9D68169FF6}"/>
                  </a:ext>
                </a:extLst>
              </p:cNvPr>
              <p:cNvSpPr/>
              <p:nvPr/>
            </p:nvSpPr>
            <p:spPr>
              <a:xfrm>
                <a:off x="3669480" y="1776240"/>
                <a:ext cx="1253880" cy="912239"/>
              </a:xfrm>
              <a:custGeom>
                <a:avLst>
                  <a:gd name="f0" fmla="val 37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E36EED5-E1A3-2143-A3BD-2D49A0BA54BB}"/>
                  </a:ext>
                </a:extLst>
              </p:cNvPr>
              <p:cNvSpPr/>
              <p:nvPr/>
            </p:nvSpPr>
            <p:spPr>
              <a:xfrm>
                <a:off x="3669480" y="1850760"/>
                <a:ext cx="1253880" cy="7617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John goes outside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5375-A0E3-FB4B-AA31-C7B8896DAB05}"/>
              </a:ext>
            </a:extLst>
          </p:cNvPr>
          <p:cNvGrpSpPr/>
          <p:nvPr/>
        </p:nvGrpSpPr>
        <p:grpSpPr>
          <a:xfrm>
            <a:off x="5145840" y="1776240"/>
            <a:ext cx="1253880" cy="912239"/>
            <a:chOff x="5145840" y="1776240"/>
            <a:chExt cx="1253880" cy="912239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8A850CA-29CD-DA4A-A611-B1167A191A13}"/>
                </a:ext>
              </a:extLst>
            </p:cNvPr>
            <p:cNvSpPr/>
            <p:nvPr/>
          </p:nvSpPr>
          <p:spPr>
            <a:xfrm>
              <a:off x="5145840" y="1776240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A10551E-63A6-E344-A7F2-5691A1D6B44D}"/>
                </a:ext>
              </a:extLst>
            </p:cNvPr>
            <p:cNvSpPr/>
            <p:nvPr/>
          </p:nvSpPr>
          <p:spPr>
            <a:xfrm>
              <a:off x="5145840" y="1850760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dies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D2E28B-E569-A94F-A850-A9E562C414F1}"/>
              </a:ext>
            </a:extLst>
          </p:cNvPr>
          <p:cNvGrpSpPr/>
          <p:nvPr/>
        </p:nvGrpSpPr>
        <p:grpSpPr>
          <a:xfrm>
            <a:off x="2167920" y="645120"/>
            <a:ext cx="2770199" cy="2043359"/>
            <a:chOff x="2167920" y="645120"/>
            <a:chExt cx="2770199" cy="204335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698739E-E5A2-C846-8878-1AC9BB128EBB}"/>
                </a:ext>
              </a:extLst>
            </p:cNvPr>
            <p:cNvGrpSpPr/>
            <p:nvPr/>
          </p:nvGrpSpPr>
          <p:grpSpPr>
            <a:xfrm>
              <a:off x="2180520" y="645120"/>
              <a:ext cx="1254240" cy="455399"/>
              <a:chOff x="2180520" y="645120"/>
              <a:chExt cx="1254240" cy="45539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3D48A57-D776-7042-A59C-498B4588C68A}"/>
                  </a:ext>
                </a:extLst>
              </p:cNvPr>
              <p:cNvSpPr/>
              <p:nvPr/>
            </p:nvSpPr>
            <p:spPr>
              <a:xfrm>
                <a:off x="2180520" y="645120"/>
                <a:ext cx="1254240" cy="455399"/>
              </a:xfrm>
              <a:custGeom>
                <a:avLst>
                  <a:gd name="f0" fmla="val 75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7859540-2CAD-7849-ACB9-3B96978018B4}"/>
                  </a:ext>
                </a:extLst>
              </p:cNvPr>
              <p:cNvSpPr/>
              <p:nvPr/>
            </p:nvSpPr>
            <p:spPr>
              <a:xfrm>
                <a:off x="2180520" y="681480"/>
                <a:ext cx="1254240" cy="380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expr 1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F9915B-C96A-8D4D-AC81-12CA75E8E235}"/>
                </a:ext>
              </a:extLst>
            </p:cNvPr>
            <p:cNvGrpSpPr/>
            <p:nvPr/>
          </p:nvGrpSpPr>
          <p:grpSpPr>
            <a:xfrm>
              <a:off x="3683879" y="645120"/>
              <a:ext cx="1254240" cy="455399"/>
              <a:chOff x="3683879" y="645120"/>
              <a:chExt cx="1254240" cy="45539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25BBBE0-0DA8-994D-BA69-FF124D0220B9}"/>
                  </a:ext>
                </a:extLst>
              </p:cNvPr>
              <p:cNvSpPr/>
              <p:nvPr/>
            </p:nvSpPr>
            <p:spPr>
              <a:xfrm>
                <a:off x="3683879" y="645120"/>
                <a:ext cx="1254240" cy="455399"/>
              </a:xfrm>
              <a:custGeom>
                <a:avLst>
                  <a:gd name="f0" fmla="val 75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EC63DC3-A877-3445-9E99-F209379E5CDF}"/>
                  </a:ext>
                </a:extLst>
              </p:cNvPr>
              <p:cNvSpPr/>
              <p:nvPr/>
            </p:nvSpPr>
            <p:spPr>
              <a:xfrm>
                <a:off x="3683879" y="681480"/>
                <a:ext cx="1254240" cy="380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expr 2</a:t>
                </a:r>
              </a:p>
            </p:txBody>
          </p:sp>
        </p:grpSp>
        <p:sp>
          <p:nvSpPr>
            <p:cNvPr id="27" name="Straight Connector 26">
              <a:extLst>
                <a:ext uri="{FF2B5EF4-FFF2-40B4-BE49-F238E27FC236}">
                  <a16:creationId xmlns:a16="http://schemas.microsoft.com/office/drawing/2014/main" id="{4DEE12A7-FDC4-CB4C-BA5A-2B9FA11963C9}"/>
                </a:ext>
              </a:extLst>
            </p:cNvPr>
            <p:cNvSpPr/>
            <p:nvPr/>
          </p:nvSpPr>
          <p:spPr>
            <a:xfrm flipV="1">
              <a:off x="2756880" y="1100159"/>
              <a:ext cx="1439" cy="672480"/>
            </a:xfrm>
            <a:prstGeom prst="line">
              <a:avLst/>
            </a:prstGeom>
            <a:noFill/>
            <a:ln w="12600">
              <a:solidFill>
                <a:srgbClr val="666666"/>
              </a:solidFill>
              <a:prstDash val="solid"/>
              <a:round/>
              <a:tailEnd type="arrow"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28" name="Straight Connector 27">
              <a:extLst>
                <a:ext uri="{FF2B5EF4-FFF2-40B4-BE49-F238E27FC236}">
                  <a16:creationId xmlns:a16="http://schemas.microsoft.com/office/drawing/2014/main" id="{7E340FAF-F928-3541-B12D-3134A67B0A34}"/>
                </a:ext>
              </a:extLst>
            </p:cNvPr>
            <p:cNvSpPr/>
            <p:nvPr/>
          </p:nvSpPr>
          <p:spPr>
            <a:xfrm flipV="1">
              <a:off x="4293720" y="1100159"/>
              <a:ext cx="1440" cy="672480"/>
            </a:xfrm>
            <a:prstGeom prst="line">
              <a:avLst/>
            </a:prstGeom>
            <a:noFill/>
            <a:ln w="12600">
              <a:solidFill>
                <a:srgbClr val="666666"/>
              </a:solidFill>
              <a:prstDash val="solid"/>
              <a:round/>
              <a:tailEnd type="arrow"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F64393E-04DE-CD4B-B2D8-DA5321EA3B5C}"/>
                </a:ext>
              </a:extLst>
            </p:cNvPr>
            <p:cNvGrpSpPr/>
            <p:nvPr/>
          </p:nvGrpSpPr>
          <p:grpSpPr>
            <a:xfrm>
              <a:off x="2167920" y="1776240"/>
              <a:ext cx="1254240" cy="912239"/>
              <a:chOff x="2167920" y="1776240"/>
              <a:chExt cx="1254240" cy="912239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91E103B-8CB8-1F41-A3F4-CDB3EDA55065}"/>
                  </a:ext>
                </a:extLst>
              </p:cNvPr>
              <p:cNvSpPr/>
              <p:nvPr/>
            </p:nvSpPr>
            <p:spPr>
              <a:xfrm>
                <a:off x="2167920" y="1776240"/>
                <a:ext cx="1254240" cy="912239"/>
              </a:xfrm>
              <a:custGeom>
                <a:avLst>
                  <a:gd name="f0" fmla="val 37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86B8A1B-824E-6E4F-853A-8B32489F7BD3}"/>
                  </a:ext>
                </a:extLst>
              </p:cNvPr>
              <p:cNvSpPr/>
              <p:nvPr/>
            </p:nvSpPr>
            <p:spPr>
              <a:xfrm>
                <a:off x="2167920" y="1850760"/>
                <a:ext cx="1254240" cy="7617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John eats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sandwich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ED7919C-9C0F-914B-B45C-ED7F3D7FEDAC}"/>
                </a:ext>
              </a:extLst>
            </p:cNvPr>
            <p:cNvGrpSpPr/>
            <p:nvPr/>
          </p:nvGrpSpPr>
          <p:grpSpPr>
            <a:xfrm>
              <a:off x="3669839" y="1776240"/>
              <a:ext cx="1253880" cy="912239"/>
              <a:chOff x="3669839" y="1776240"/>
              <a:chExt cx="1253880" cy="912239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300E3ADC-BF75-B741-AD7F-A8B2A5707EE5}"/>
                  </a:ext>
                </a:extLst>
              </p:cNvPr>
              <p:cNvSpPr/>
              <p:nvPr/>
            </p:nvSpPr>
            <p:spPr>
              <a:xfrm>
                <a:off x="3669839" y="1776240"/>
                <a:ext cx="1253880" cy="912239"/>
              </a:xfrm>
              <a:custGeom>
                <a:avLst>
                  <a:gd name="f0" fmla="val 37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9A14A8AC-B975-6C41-83F9-F99853179DBA}"/>
                  </a:ext>
                </a:extLst>
              </p:cNvPr>
              <p:cNvSpPr/>
              <p:nvPr/>
            </p:nvSpPr>
            <p:spPr>
              <a:xfrm>
                <a:off x="3669839" y="1850760"/>
                <a:ext cx="1253880" cy="7617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John goes outside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D7E78FA-4783-6746-BAE5-C5BA51D3E8B2}"/>
              </a:ext>
            </a:extLst>
          </p:cNvPr>
          <p:cNvGrpSpPr/>
          <p:nvPr/>
        </p:nvGrpSpPr>
        <p:grpSpPr>
          <a:xfrm>
            <a:off x="5146200" y="1776240"/>
            <a:ext cx="1253880" cy="912239"/>
            <a:chOff x="5146200" y="1776240"/>
            <a:chExt cx="1253880" cy="912239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69292F4-EFC8-094B-A57B-62724C0C1BD0}"/>
                </a:ext>
              </a:extLst>
            </p:cNvPr>
            <p:cNvSpPr/>
            <p:nvPr/>
          </p:nvSpPr>
          <p:spPr>
            <a:xfrm>
              <a:off x="5146200" y="1776240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ADBC23D-657B-BE48-A4CD-7639330374A4}"/>
                </a:ext>
              </a:extLst>
            </p:cNvPr>
            <p:cNvSpPr/>
            <p:nvPr/>
          </p:nvSpPr>
          <p:spPr>
            <a:xfrm>
              <a:off x="5146200" y="1850760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dies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98FBF28-3242-5449-99D6-598A69DE7955}"/>
              </a:ext>
            </a:extLst>
          </p:cNvPr>
          <p:cNvGrpSpPr/>
          <p:nvPr/>
        </p:nvGrpSpPr>
        <p:grpSpPr>
          <a:xfrm>
            <a:off x="4452480" y="3227400"/>
            <a:ext cx="1254240" cy="455399"/>
            <a:chOff x="4452480" y="3227400"/>
            <a:chExt cx="1254240" cy="45539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FCFD503-1186-F647-9E74-FFF6427E253E}"/>
                </a:ext>
              </a:extLst>
            </p:cNvPr>
            <p:cNvSpPr/>
            <p:nvPr/>
          </p:nvSpPr>
          <p:spPr>
            <a:xfrm>
              <a:off x="4452480" y="322740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53F24AE-BF8B-4347-8D27-A01281A052B4}"/>
                </a:ext>
              </a:extLst>
            </p:cNvPr>
            <p:cNvSpPr/>
            <p:nvPr/>
          </p:nvSpPr>
          <p:spPr>
            <a:xfrm>
              <a:off x="4452480" y="326376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1</a:t>
              </a:r>
            </a:p>
          </p:txBody>
        </p:sp>
      </p:grp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62310530-8A21-4A46-9008-874F5F04BA0B}"/>
              </a:ext>
            </a:extLst>
          </p:cNvPr>
          <p:cNvSpPr/>
          <p:nvPr/>
        </p:nvSpPr>
        <p:spPr>
          <a:xfrm flipV="1">
            <a:off x="5028840" y="3682439"/>
            <a:ext cx="1440" cy="672481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BB0F82-A3E2-3947-9647-3E004468E142}"/>
              </a:ext>
            </a:extLst>
          </p:cNvPr>
          <p:cNvGrpSpPr/>
          <p:nvPr/>
        </p:nvGrpSpPr>
        <p:grpSpPr>
          <a:xfrm>
            <a:off x="4439880" y="4358520"/>
            <a:ext cx="1254240" cy="912239"/>
            <a:chOff x="4439880" y="4358520"/>
            <a:chExt cx="1254240" cy="912239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025D9A5-0E5B-6D4B-B49E-3B530B6BCBC6}"/>
                </a:ext>
              </a:extLst>
            </p:cNvPr>
            <p:cNvSpPr/>
            <p:nvPr/>
          </p:nvSpPr>
          <p:spPr>
            <a:xfrm>
              <a:off x="4439880" y="4358520"/>
              <a:ext cx="125424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A32A1F-94C1-2447-BCCF-E4B7FFCA9CE0}"/>
                </a:ext>
              </a:extLst>
            </p:cNvPr>
            <p:cNvSpPr/>
            <p:nvPr/>
          </p:nvSpPr>
          <p:spPr>
            <a:xfrm>
              <a:off x="4439880" y="4433040"/>
              <a:ext cx="125424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eats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sandwich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68624E-048F-1B42-9440-2ADCFC6EEFD5}"/>
              </a:ext>
            </a:extLst>
          </p:cNvPr>
          <p:cNvGrpSpPr/>
          <p:nvPr/>
        </p:nvGrpSpPr>
        <p:grpSpPr>
          <a:xfrm>
            <a:off x="5941800" y="4358520"/>
            <a:ext cx="1253880" cy="912239"/>
            <a:chOff x="5941800" y="4358520"/>
            <a:chExt cx="1253880" cy="912239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63D03A3-1A5A-4D48-B267-68D9D8628610}"/>
                </a:ext>
              </a:extLst>
            </p:cNvPr>
            <p:cNvSpPr/>
            <p:nvPr/>
          </p:nvSpPr>
          <p:spPr>
            <a:xfrm>
              <a:off x="5941800" y="4358520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7950AD1-DA55-B24A-B3C0-35B1525C8E7C}"/>
                </a:ext>
              </a:extLst>
            </p:cNvPr>
            <p:cNvSpPr/>
            <p:nvPr/>
          </p:nvSpPr>
          <p:spPr>
            <a:xfrm>
              <a:off x="5941800" y="4433040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goes outside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CBA654-F9F7-8B4C-A3F3-768B3AD836F7}"/>
              </a:ext>
            </a:extLst>
          </p:cNvPr>
          <p:cNvGrpSpPr/>
          <p:nvPr/>
        </p:nvGrpSpPr>
        <p:grpSpPr>
          <a:xfrm>
            <a:off x="7432200" y="3227400"/>
            <a:ext cx="1254240" cy="455399"/>
            <a:chOff x="7432200" y="3227400"/>
            <a:chExt cx="1254240" cy="455399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67CBA92-5EF5-AD4C-A5D1-010FD745D68C}"/>
                </a:ext>
              </a:extLst>
            </p:cNvPr>
            <p:cNvSpPr/>
            <p:nvPr/>
          </p:nvSpPr>
          <p:spPr>
            <a:xfrm>
              <a:off x="7432200" y="322740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0CAECBE-7B4E-C749-B3E5-1AFC65B7B66A}"/>
                </a:ext>
              </a:extLst>
            </p:cNvPr>
            <p:cNvSpPr/>
            <p:nvPr/>
          </p:nvSpPr>
          <p:spPr>
            <a:xfrm>
              <a:off x="7432200" y="326376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3</a:t>
              </a:r>
            </a:p>
          </p:txBody>
        </p:sp>
      </p:grpSp>
      <p:sp>
        <p:nvSpPr>
          <p:cNvPr id="51" name="Straight Connector 50">
            <a:extLst>
              <a:ext uri="{FF2B5EF4-FFF2-40B4-BE49-F238E27FC236}">
                <a16:creationId xmlns:a16="http://schemas.microsoft.com/office/drawing/2014/main" id="{81A31909-A19D-4641-8176-32678F764B02}"/>
              </a:ext>
            </a:extLst>
          </p:cNvPr>
          <p:cNvSpPr/>
          <p:nvPr/>
        </p:nvSpPr>
        <p:spPr>
          <a:xfrm flipV="1">
            <a:off x="8042040" y="3682439"/>
            <a:ext cx="1440" cy="672481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9DE4A4E-9741-D945-9208-52EFE8540733}"/>
              </a:ext>
            </a:extLst>
          </p:cNvPr>
          <p:cNvGrpSpPr/>
          <p:nvPr/>
        </p:nvGrpSpPr>
        <p:grpSpPr>
          <a:xfrm>
            <a:off x="7418160" y="4358520"/>
            <a:ext cx="1253880" cy="912239"/>
            <a:chOff x="7418160" y="4358520"/>
            <a:chExt cx="1253880" cy="912239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DA3C77C-30C4-0D44-8B2C-A5B5D5DD20D6}"/>
                </a:ext>
              </a:extLst>
            </p:cNvPr>
            <p:cNvSpPr/>
            <p:nvPr/>
          </p:nvSpPr>
          <p:spPr>
            <a:xfrm>
              <a:off x="7418160" y="4358520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0E068A2-5CF4-5844-984B-E0E402E75673}"/>
                </a:ext>
              </a:extLst>
            </p:cNvPr>
            <p:cNvSpPr/>
            <p:nvPr/>
          </p:nvSpPr>
          <p:spPr>
            <a:xfrm>
              <a:off x="7418160" y="4433040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dies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ABB562A-ACC5-564A-9653-E2DE48DB1C4C}"/>
              </a:ext>
            </a:extLst>
          </p:cNvPr>
          <p:cNvGrpSpPr/>
          <p:nvPr/>
        </p:nvGrpSpPr>
        <p:grpSpPr>
          <a:xfrm>
            <a:off x="4452840" y="3227400"/>
            <a:ext cx="1254240" cy="455399"/>
            <a:chOff x="4452840" y="3227400"/>
            <a:chExt cx="1254240" cy="455399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D028A49-C673-A54A-8445-BE9D39EBC2A9}"/>
                </a:ext>
              </a:extLst>
            </p:cNvPr>
            <p:cNvSpPr/>
            <p:nvPr/>
          </p:nvSpPr>
          <p:spPr>
            <a:xfrm>
              <a:off x="4452840" y="322740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4A067E-3ADA-E844-BD63-DE4917C022FE}"/>
                </a:ext>
              </a:extLst>
            </p:cNvPr>
            <p:cNvSpPr/>
            <p:nvPr/>
          </p:nvSpPr>
          <p:spPr>
            <a:xfrm>
              <a:off x="4452840" y="326376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1</a:t>
              </a:r>
            </a:p>
          </p:txBody>
        </p:sp>
      </p:grpSp>
      <p:sp>
        <p:nvSpPr>
          <p:cNvPr id="58" name="Straight Connector 57">
            <a:extLst>
              <a:ext uri="{FF2B5EF4-FFF2-40B4-BE49-F238E27FC236}">
                <a16:creationId xmlns:a16="http://schemas.microsoft.com/office/drawing/2014/main" id="{F5269CF0-2382-1945-8EAA-4F70D928CD45}"/>
              </a:ext>
            </a:extLst>
          </p:cNvPr>
          <p:cNvSpPr/>
          <p:nvPr/>
        </p:nvSpPr>
        <p:spPr>
          <a:xfrm flipV="1">
            <a:off x="5029200" y="3682439"/>
            <a:ext cx="1440" cy="672481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CD5B43D-F0B5-4244-9770-8C44856EDA97}"/>
              </a:ext>
            </a:extLst>
          </p:cNvPr>
          <p:cNvGrpSpPr/>
          <p:nvPr/>
        </p:nvGrpSpPr>
        <p:grpSpPr>
          <a:xfrm>
            <a:off x="4440240" y="4358520"/>
            <a:ext cx="1254240" cy="912239"/>
            <a:chOff x="4440240" y="4358520"/>
            <a:chExt cx="1254240" cy="912239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A524BA7-9F73-DD46-9AEB-64BF39FB7295}"/>
                </a:ext>
              </a:extLst>
            </p:cNvPr>
            <p:cNvSpPr/>
            <p:nvPr/>
          </p:nvSpPr>
          <p:spPr>
            <a:xfrm>
              <a:off x="4440240" y="4358520"/>
              <a:ext cx="125424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52BABF9-C65F-A145-848E-526CD7829BD4}"/>
                </a:ext>
              </a:extLst>
            </p:cNvPr>
            <p:cNvSpPr/>
            <p:nvPr/>
          </p:nvSpPr>
          <p:spPr>
            <a:xfrm>
              <a:off x="4440240" y="4433040"/>
              <a:ext cx="125424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eats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sandwich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AB6093-A279-3546-ACD1-F01F52FDCA32}"/>
              </a:ext>
            </a:extLst>
          </p:cNvPr>
          <p:cNvGrpSpPr/>
          <p:nvPr/>
        </p:nvGrpSpPr>
        <p:grpSpPr>
          <a:xfrm>
            <a:off x="5942160" y="4358520"/>
            <a:ext cx="1253880" cy="912239"/>
            <a:chOff x="5942160" y="4358520"/>
            <a:chExt cx="1253880" cy="912239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BF3666AA-67AD-4B46-AF19-99287FA3F703}"/>
                </a:ext>
              </a:extLst>
            </p:cNvPr>
            <p:cNvSpPr/>
            <p:nvPr/>
          </p:nvSpPr>
          <p:spPr>
            <a:xfrm>
              <a:off x="5942160" y="4358520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BD2D916-718B-374F-9C00-5497FBF4E2E5}"/>
                </a:ext>
              </a:extLst>
            </p:cNvPr>
            <p:cNvSpPr/>
            <p:nvPr/>
          </p:nvSpPr>
          <p:spPr>
            <a:xfrm>
              <a:off x="5942160" y="4433040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goes outside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329643-325C-304F-A1F4-C0CB0006348F}"/>
              </a:ext>
            </a:extLst>
          </p:cNvPr>
          <p:cNvGrpSpPr/>
          <p:nvPr/>
        </p:nvGrpSpPr>
        <p:grpSpPr>
          <a:xfrm>
            <a:off x="7432560" y="3227400"/>
            <a:ext cx="1254240" cy="455399"/>
            <a:chOff x="7432560" y="3227400"/>
            <a:chExt cx="1254240" cy="455399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6852AC5-4541-DC42-8FFB-65B475FA406D}"/>
                </a:ext>
              </a:extLst>
            </p:cNvPr>
            <p:cNvSpPr/>
            <p:nvPr/>
          </p:nvSpPr>
          <p:spPr>
            <a:xfrm>
              <a:off x="7432560" y="322740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E722AA6-D6C2-E348-95C0-E483343122D5}"/>
                </a:ext>
              </a:extLst>
            </p:cNvPr>
            <p:cNvSpPr/>
            <p:nvPr/>
          </p:nvSpPr>
          <p:spPr>
            <a:xfrm>
              <a:off x="7432560" y="326376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2</a:t>
              </a:r>
            </a:p>
          </p:txBody>
        </p:sp>
      </p:grpSp>
      <p:sp>
        <p:nvSpPr>
          <p:cNvPr id="68" name="Straight Connector 67">
            <a:extLst>
              <a:ext uri="{FF2B5EF4-FFF2-40B4-BE49-F238E27FC236}">
                <a16:creationId xmlns:a16="http://schemas.microsoft.com/office/drawing/2014/main" id="{DD2CFE55-9CD2-CC4B-B7AF-5644E7927DF9}"/>
              </a:ext>
            </a:extLst>
          </p:cNvPr>
          <p:cNvSpPr/>
          <p:nvPr/>
        </p:nvSpPr>
        <p:spPr>
          <a:xfrm flipV="1">
            <a:off x="8042400" y="3682439"/>
            <a:ext cx="1440" cy="672481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72E25CA-D6A3-8545-879D-A73018DCA45A}"/>
              </a:ext>
            </a:extLst>
          </p:cNvPr>
          <p:cNvGrpSpPr/>
          <p:nvPr/>
        </p:nvGrpSpPr>
        <p:grpSpPr>
          <a:xfrm>
            <a:off x="7418520" y="4358520"/>
            <a:ext cx="1253880" cy="912239"/>
            <a:chOff x="7418520" y="4358520"/>
            <a:chExt cx="1253880" cy="912239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EB64DBC-9B4C-2C41-83D6-9387FD8646A8}"/>
                </a:ext>
              </a:extLst>
            </p:cNvPr>
            <p:cNvSpPr/>
            <p:nvPr/>
          </p:nvSpPr>
          <p:spPr>
            <a:xfrm>
              <a:off x="7418520" y="4358520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99F2407-4694-6444-A729-20B85E1DAC55}"/>
                </a:ext>
              </a:extLst>
            </p:cNvPr>
            <p:cNvSpPr/>
            <p:nvPr/>
          </p:nvSpPr>
          <p:spPr>
            <a:xfrm>
              <a:off x="7418520" y="4433040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dies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E31306-D86E-2D4A-B132-850477E3EE24}"/>
              </a:ext>
            </a:extLst>
          </p:cNvPr>
          <p:cNvSpPr txBox="1"/>
          <p:nvPr/>
        </p:nvSpPr>
        <p:spPr>
          <a:xfrm>
            <a:off x="7223760" y="335520"/>
            <a:ext cx="23104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Speed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B98A36-8973-2A41-B7BB-EDD245A8E3B4}"/>
              </a:ext>
            </a:extLst>
          </p:cNvPr>
          <p:cNvGrpSpPr/>
          <p:nvPr/>
        </p:nvGrpSpPr>
        <p:grpSpPr>
          <a:xfrm>
            <a:off x="5164560" y="635400"/>
            <a:ext cx="1254240" cy="455399"/>
            <a:chOff x="5164560" y="635400"/>
            <a:chExt cx="1254240" cy="455399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58A6D9A-F51C-EB4A-A007-6EC7C1EE352E}"/>
                </a:ext>
              </a:extLst>
            </p:cNvPr>
            <p:cNvSpPr/>
            <p:nvPr/>
          </p:nvSpPr>
          <p:spPr>
            <a:xfrm>
              <a:off x="5164560" y="63540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EE20276-9CF3-E14D-BD09-5804D6D80474}"/>
                </a:ext>
              </a:extLst>
            </p:cNvPr>
            <p:cNvSpPr/>
            <p:nvPr/>
          </p:nvSpPr>
          <p:spPr>
            <a:xfrm>
              <a:off x="5164560" y="67176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3</a:t>
              </a:r>
            </a:p>
          </p:txBody>
        </p:sp>
      </p:grpSp>
      <p:sp>
        <p:nvSpPr>
          <p:cNvPr id="76" name="Straight Connector 75">
            <a:extLst>
              <a:ext uri="{FF2B5EF4-FFF2-40B4-BE49-F238E27FC236}">
                <a16:creationId xmlns:a16="http://schemas.microsoft.com/office/drawing/2014/main" id="{D964873E-9A68-AC43-AEEF-3ED95FF29632}"/>
              </a:ext>
            </a:extLst>
          </p:cNvPr>
          <p:cNvSpPr/>
          <p:nvPr/>
        </p:nvSpPr>
        <p:spPr>
          <a:xfrm flipV="1">
            <a:off x="5774400" y="1090440"/>
            <a:ext cx="1440" cy="672479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1319143-4CEB-BD43-B87B-7F01ECB423D7}"/>
              </a:ext>
            </a:extLst>
          </p:cNvPr>
          <p:cNvGrpSpPr/>
          <p:nvPr/>
        </p:nvGrpSpPr>
        <p:grpSpPr>
          <a:xfrm>
            <a:off x="5164920" y="635400"/>
            <a:ext cx="1254240" cy="455399"/>
            <a:chOff x="5164920" y="635400"/>
            <a:chExt cx="1254240" cy="455399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FE4D7AF-1BDC-5844-87BD-2F9BE3AB6A3D}"/>
                </a:ext>
              </a:extLst>
            </p:cNvPr>
            <p:cNvSpPr/>
            <p:nvPr/>
          </p:nvSpPr>
          <p:spPr>
            <a:xfrm>
              <a:off x="5164920" y="63540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E63F546-A409-F546-9B55-B638E99589CC}"/>
                </a:ext>
              </a:extLst>
            </p:cNvPr>
            <p:cNvSpPr/>
            <p:nvPr/>
          </p:nvSpPr>
          <p:spPr>
            <a:xfrm>
              <a:off x="5164920" y="67176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3</a:t>
              </a:r>
            </a:p>
          </p:txBody>
        </p:sp>
      </p:grpSp>
      <p:sp>
        <p:nvSpPr>
          <p:cNvPr id="80" name="Straight Connector 79">
            <a:extLst>
              <a:ext uri="{FF2B5EF4-FFF2-40B4-BE49-F238E27FC236}">
                <a16:creationId xmlns:a16="http://schemas.microsoft.com/office/drawing/2014/main" id="{C66E5E54-601E-1A4D-905D-1FE1CFE93066}"/>
              </a:ext>
            </a:extLst>
          </p:cNvPr>
          <p:cNvSpPr/>
          <p:nvPr/>
        </p:nvSpPr>
        <p:spPr>
          <a:xfrm flipV="1">
            <a:off x="5774760" y="1090440"/>
            <a:ext cx="1439" cy="672479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64A431-02C1-3247-96D5-D0BD230C04D2}"/>
              </a:ext>
            </a:extLst>
          </p:cNvPr>
          <p:cNvGrpSpPr/>
          <p:nvPr/>
        </p:nvGrpSpPr>
        <p:grpSpPr>
          <a:xfrm>
            <a:off x="2167560" y="681120"/>
            <a:ext cx="2770199" cy="2043359"/>
            <a:chOff x="2167560" y="681120"/>
            <a:chExt cx="2770199" cy="20433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54B45C-5C42-844C-8A71-EB2A288C6387}"/>
                </a:ext>
              </a:extLst>
            </p:cNvPr>
            <p:cNvGrpSpPr/>
            <p:nvPr/>
          </p:nvGrpSpPr>
          <p:grpSpPr>
            <a:xfrm>
              <a:off x="2180160" y="681120"/>
              <a:ext cx="1254240" cy="455399"/>
              <a:chOff x="2180160" y="681120"/>
              <a:chExt cx="1254240" cy="455399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CDA48298-315E-BA40-861B-0B7CEE8826EE}"/>
                  </a:ext>
                </a:extLst>
              </p:cNvPr>
              <p:cNvSpPr/>
              <p:nvPr/>
            </p:nvSpPr>
            <p:spPr>
              <a:xfrm>
                <a:off x="2180160" y="681120"/>
                <a:ext cx="1254240" cy="455399"/>
              </a:xfrm>
              <a:custGeom>
                <a:avLst>
                  <a:gd name="f0" fmla="val 75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D53F0D76-95E0-2E47-A1D1-43038A6BA423}"/>
                  </a:ext>
                </a:extLst>
              </p:cNvPr>
              <p:cNvSpPr/>
              <p:nvPr/>
            </p:nvSpPr>
            <p:spPr>
              <a:xfrm>
                <a:off x="2180160" y="717480"/>
                <a:ext cx="1254240" cy="380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expr 1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DA44BA6-B4F5-4E4F-98A2-26387035E938}"/>
                </a:ext>
              </a:extLst>
            </p:cNvPr>
            <p:cNvGrpSpPr/>
            <p:nvPr/>
          </p:nvGrpSpPr>
          <p:grpSpPr>
            <a:xfrm>
              <a:off x="3683519" y="681120"/>
              <a:ext cx="1254240" cy="455399"/>
              <a:chOff x="3683519" y="681120"/>
              <a:chExt cx="1254240" cy="455399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1D38A728-D65D-DE42-B605-339EB7C1A012}"/>
                  </a:ext>
                </a:extLst>
              </p:cNvPr>
              <p:cNvSpPr/>
              <p:nvPr/>
            </p:nvSpPr>
            <p:spPr>
              <a:xfrm>
                <a:off x="3683519" y="681120"/>
                <a:ext cx="1254240" cy="455399"/>
              </a:xfrm>
              <a:custGeom>
                <a:avLst>
                  <a:gd name="f0" fmla="val 75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1EA372E9-BDEF-0940-A253-A37AD67BF6B5}"/>
                  </a:ext>
                </a:extLst>
              </p:cNvPr>
              <p:cNvSpPr/>
              <p:nvPr/>
            </p:nvSpPr>
            <p:spPr>
              <a:xfrm>
                <a:off x="3683519" y="717480"/>
                <a:ext cx="1254240" cy="380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expr 2</a:t>
                </a:r>
              </a:p>
            </p:txBody>
          </p:sp>
        </p:grp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E49E8061-85C5-6644-BDFB-BC4A327D59BD}"/>
                </a:ext>
              </a:extLst>
            </p:cNvPr>
            <p:cNvSpPr/>
            <p:nvPr/>
          </p:nvSpPr>
          <p:spPr>
            <a:xfrm flipV="1">
              <a:off x="2756519" y="1136160"/>
              <a:ext cx="1441" cy="672479"/>
            </a:xfrm>
            <a:prstGeom prst="line">
              <a:avLst/>
            </a:prstGeom>
            <a:noFill/>
            <a:ln w="12600">
              <a:solidFill>
                <a:srgbClr val="666666"/>
              </a:solidFill>
              <a:prstDash val="solid"/>
              <a:round/>
              <a:tailEnd type="arrow"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7034668C-4A28-674B-BC32-40D51DE8D599}"/>
                </a:ext>
              </a:extLst>
            </p:cNvPr>
            <p:cNvSpPr/>
            <p:nvPr/>
          </p:nvSpPr>
          <p:spPr>
            <a:xfrm flipV="1">
              <a:off x="4293360" y="1136160"/>
              <a:ext cx="1440" cy="672479"/>
            </a:xfrm>
            <a:prstGeom prst="line">
              <a:avLst/>
            </a:prstGeom>
            <a:noFill/>
            <a:ln w="12600">
              <a:solidFill>
                <a:srgbClr val="666666"/>
              </a:solidFill>
              <a:prstDash val="solid"/>
              <a:round/>
              <a:tailEnd type="arrow"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959538-45CE-9148-9EE1-877C2D635CDD}"/>
                </a:ext>
              </a:extLst>
            </p:cNvPr>
            <p:cNvGrpSpPr/>
            <p:nvPr/>
          </p:nvGrpSpPr>
          <p:grpSpPr>
            <a:xfrm>
              <a:off x="2167560" y="1812240"/>
              <a:ext cx="1254240" cy="912239"/>
              <a:chOff x="2167560" y="1812240"/>
              <a:chExt cx="1254240" cy="912239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EB5F8FD-DD03-9145-833B-B453AC01F2C8}"/>
                  </a:ext>
                </a:extLst>
              </p:cNvPr>
              <p:cNvSpPr/>
              <p:nvPr/>
            </p:nvSpPr>
            <p:spPr>
              <a:xfrm>
                <a:off x="2167560" y="1812240"/>
                <a:ext cx="1254240" cy="912239"/>
              </a:xfrm>
              <a:custGeom>
                <a:avLst>
                  <a:gd name="f0" fmla="val 37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144F9D1-D892-F444-8352-EF262832AE50}"/>
                  </a:ext>
                </a:extLst>
              </p:cNvPr>
              <p:cNvSpPr/>
              <p:nvPr/>
            </p:nvSpPr>
            <p:spPr>
              <a:xfrm>
                <a:off x="2167560" y="1886760"/>
                <a:ext cx="1254240" cy="7617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John eats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sandwich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94E3CD8-3DC9-D74E-BEAB-B63360C8E3AE}"/>
                </a:ext>
              </a:extLst>
            </p:cNvPr>
            <p:cNvGrpSpPr/>
            <p:nvPr/>
          </p:nvGrpSpPr>
          <p:grpSpPr>
            <a:xfrm>
              <a:off x="3669480" y="1812240"/>
              <a:ext cx="1253880" cy="912239"/>
              <a:chOff x="3669480" y="1812240"/>
              <a:chExt cx="1253880" cy="912239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5D3AFE1-6015-A646-9A33-3C0D39D9A095}"/>
                  </a:ext>
                </a:extLst>
              </p:cNvPr>
              <p:cNvSpPr/>
              <p:nvPr/>
            </p:nvSpPr>
            <p:spPr>
              <a:xfrm>
                <a:off x="3669480" y="1812240"/>
                <a:ext cx="1253880" cy="912239"/>
              </a:xfrm>
              <a:custGeom>
                <a:avLst>
                  <a:gd name="f0" fmla="val 37"/>
                </a:avLst>
                <a:gdLst>
                  <a:gd name="f1" fmla="val 10800000"/>
                  <a:gd name="f2" fmla="val 5400000"/>
                  <a:gd name="f3" fmla="val 16200000"/>
                  <a:gd name="f4" fmla="val 180"/>
                  <a:gd name="f5" fmla="val w"/>
                  <a:gd name="f6" fmla="val h"/>
                  <a:gd name="f7" fmla="val ss"/>
                  <a:gd name="f8" fmla="val 0"/>
                  <a:gd name="f9" fmla="*/ 5419351 1 1725033"/>
                  <a:gd name="f10" fmla="val 45"/>
                  <a:gd name="f11" fmla="val 10800"/>
                  <a:gd name="f12" fmla="val -2147483647"/>
                  <a:gd name="f13" fmla="val 2147483647"/>
                  <a:gd name="f14" fmla="+- 0 0 0"/>
                  <a:gd name="f15" fmla="abs f5"/>
                  <a:gd name="f16" fmla="abs f6"/>
                  <a:gd name="f17" fmla="abs f7"/>
                  <a:gd name="f18" fmla="*/ f9 1 180"/>
                  <a:gd name="f19" fmla="pin 0 f0 10800"/>
                  <a:gd name="f20" fmla="+- 0 0 f2"/>
                  <a:gd name="f21" fmla="*/ f14 f1 1"/>
                  <a:gd name="f22" fmla="?: f15 f5 1"/>
                  <a:gd name="f23" fmla="?: f16 f6 1"/>
                  <a:gd name="f24" fmla="?: f17 f7 1"/>
                  <a:gd name="f25" fmla="*/ f10 f18 1"/>
                  <a:gd name="f26" fmla="+- f8 f19 0"/>
                  <a:gd name="f27" fmla="*/ f21 1 f4"/>
                  <a:gd name="f28" fmla="*/ f22 1 21600"/>
                  <a:gd name="f29" fmla="*/ f23 1 21600"/>
                  <a:gd name="f30" fmla="*/ 21600 f22 1"/>
                  <a:gd name="f31" fmla="*/ 21600 f23 1"/>
                  <a:gd name="f32" fmla="+- 0 0 f25"/>
                  <a:gd name="f33" fmla="+- f27 0 f2"/>
                  <a:gd name="f34" fmla="min f29 f28"/>
                  <a:gd name="f35" fmla="*/ f30 1 f24"/>
                  <a:gd name="f36" fmla="*/ f31 1 f24"/>
                  <a:gd name="f37" fmla="*/ f32 f1 1"/>
                  <a:gd name="f38" fmla="*/ f37 1 f9"/>
                  <a:gd name="f39" fmla="+- f36 0 f19"/>
                  <a:gd name="f40" fmla="+- f35 0 f19"/>
                  <a:gd name="f41" fmla="*/ f19 f34 1"/>
                  <a:gd name="f42" fmla="*/ f8 f34 1"/>
                  <a:gd name="f43" fmla="*/ f26 f34 1"/>
                  <a:gd name="f44" fmla="*/ f36 f34 1"/>
                  <a:gd name="f45" fmla="*/ f35 f34 1"/>
                  <a:gd name="f46" fmla="*/ 10800 f34 1"/>
                  <a:gd name="f47" fmla="+- f38 0 f2"/>
                  <a:gd name="f48" fmla="+- f42 0 f43"/>
                  <a:gd name="f49" fmla="+- f43 0 f42"/>
                  <a:gd name="f50" fmla="*/ f39 f34 1"/>
                  <a:gd name="f51" fmla="*/ f40 f34 1"/>
                  <a:gd name="f52" fmla="cos 1 f47"/>
                  <a:gd name="f53" fmla="abs f48"/>
                  <a:gd name="f54" fmla="abs f49"/>
                  <a:gd name="f55" fmla="?: f48 f20 f2"/>
                  <a:gd name="f56" fmla="?: f48 f2 f20"/>
                  <a:gd name="f57" fmla="?: f48 f3 f2"/>
                  <a:gd name="f58" fmla="?: f48 f2 f3"/>
                  <a:gd name="f59" fmla="+- f44 0 f50"/>
                  <a:gd name="f60" fmla="?: f49 f20 f2"/>
                  <a:gd name="f61" fmla="?: f49 f2 f20"/>
                  <a:gd name="f62" fmla="+- f45 0 f51"/>
                  <a:gd name="f63" fmla="+- f50 0 f44"/>
                  <a:gd name="f64" fmla="+- f51 0 f45"/>
                  <a:gd name="f65" fmla="?: f48 0 f1"/>
                  <a:gd name="f66" fmla="?: f48 f1 0"/>
                  <a:gd name="f67" fmla="+- 0 0 f52"/>
                  <a:gd name="f68" fmla="?: f48 f58 f57"/>
                  <a:gd name="f69" fmla="?: f48 f57 f58"/>
                  <a:gd name="f70" fmla="?: f49 f56 f55"/>
                  <a:gd name="f71" fmla="abs f59"/>
                  <a:gd name="f72" fmla="?: f59 0 f1"/>
                  <a:gd name="f73" fmla="?: f59 f1 0"/>
                  <a:gd name="f74" fmla="?: f59 f60 f61"/>
                  <a:gd name="f75" fmla="abs f62"/>
                  <a:gd name="f76" fmla="abs f63"/>
                  <a:gd name="f77" fmla="?: f62 f20 f2"/>
                  <a:gd name="f78" fmla="?: f62 f2 f20"/>
                  <a:gd name="f79" fmla="?: f62 f3 f2"/>
                  <a:gd name="f80" fmla="?: f62 f2 f3"/>
                  <a:gd name="f81" fmla="abs f64"/>
                  <a:gd name="f82" fmla="?: f64 f20 f2"/>
                  <a:gd name="f83" fmla="?: f64 f2 f20"/>
                  <a:gd name="f84" fmla="?: f64 f66 f65"/>
                  <a:gd name="f85" fmla="?: f64 f65 f66"/>
                  <a:gd name="f86" fmla="*/ f19 f67 1"/>
                  <a:gd name="f87" fmla="?: f49 f69 f68"/>
                  <a:gd name="f88" fmla="?: f49 f73 f72"/>
                  <a:gd name="f89" fmla="?: f49 f72 f73"/>
                  <a:gd name="f90" fmla="?: f62 f80 f79"/>
                  <a:gd name="f91" fmla="?: f62 f79 f80"/>
                  <a:gd name="f92" fmla="?: f63 f78 f77"/>
                  <a:gd name="f93" fmla="?: f48 f84 f85"/>
                  <a:gd name="f94" fmla="?: f48 f82 f83"/>
                  <a:gd name="f95" fmla="*/ f86 3163 1"/>
                  <a:gd name="f96" fmla="?: f59 f88 f89"/>
                  <a:gd name="f97" fmla="?: f63 f91 f90"/>
                  <a:gd name="f98" fmla="*/ f95 1 7636"/>
                  <a:gd name="f99" fmla="+- f8 f98 0"/>
                  <a:gd name="f100" fmla="+- f35 0 f98"/>
                  <a:gd name="f101" fmla="+- f36 0 f98"/>
                  <a:gd name="f102" fmla="*/ f99 f34 1"/>
                  <a:gd name="f103" fmla="*/ f100 f34 1"/>
                  <a:gd name="f104" fmla="*/ f101 f34 1"/>
                </a:gdLst>
                <a:ahLst>
                  <a:ahXY gdRefX="f0" minX="f8" maxX="f11">
                    <a:pos x="f41" y="f42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6" y="f46"/>
                  </a:cxn>
                </a:cxnLst>
                <a:rect l="f102" t="f102" r="f103" b="f104"/>
                <a:pathLst>
                  <a:path>
                    <a:moveTo>
                      <a:pt x="f43" y="f42"/>
                    </a:moveTo>
                    <a:arcTo wR="f53" hR="f54" stAng="f87" swAng="f70"/>
                    <a:lnTo>
                      <a:pt x="f42" y="f50"/>
                    </a:lnTo>
                    <a:arcTo wR="f54" hR="f71" stAng="f96" swAng="f74"/>
                    <a:lnTo>
                      <a:pt x="f51" y="f44"/>
                    </a:lnTo>
                    <a:arcTo wR="f75" hR="f76" stAng="f97" swAng="f92"/>
                    <a:lnTo>
                      <a:pt x="f45" y="f43"/>
                    </a:lnTo>
                    <a:arcTo wR="f81" hR="f53" stAng="f93" swAng="f94"/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666666"/>
                </a:solidFill>
                <a:prstDash val="solid"/>
                <a:round/>
              </a:ln>
            </p:spPr>
            <p:txBody>
              <a:bodyPr wrap="square" lIns="0" tIns="0" rIns="0" bIns="0" anchor="t" anchorCtr="0" compatLnSpc="1">
                <a:noAutofit/>
              </a:bodyPr>
              <a:lstStyle/>
              <a:p>
                <a:pPr marL="0" marR="0" lvl="0" indent="0" algn="l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2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Source Code Pro Light" pitchFamily="1"/>
                  <a:ea typeface="DejaVu Sans" pitchFamily="2"/>
                  <a:cs typeface="DejaVu Sans" pitchFamily="2"/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FF037E3-6406-704D-A7CD-B9FD7E90844D}"/>
                  </a:ext>
                </a:extLst>
              </p:cNvPr>
              <p:cNvSpPr/>
              <p:nvPr/>
            </p:nvSpPr>
            <p:spPr>
              <a:xfrm>
                <a:off x="3669480" y="1886760"/>
                <a:ext cx="1253880" cy="7617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600"/>
                  <a:gd name="f7" fmla="+- 0 0 0"/>
                  <a:gd name="f8" fmla="*/ f3 1 21600"/>
                  <a:gd name="f9" fmla="*/ f4 1 21600"/>
                  <a:gd name="f10" fmla="*/ f7 f0 1"/>
                  <a:gd name="f11" fmla="*/ 10800 f8 1"/>
                  <a:gd name="f12" fmla="*/ 10800 f9 1"/>
                  <a:gd name="f13" fmla="*/ f10 1 f2"/>
                  <a:gd name="f14" fmla="+- f13 0 f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">
                    <a:pos x="f11" y="f12"/>
                  </a:cxn>
                </a:cxnLst>
                <a:rect l="l" t="t" r="r" b="b"/>
                <a:pathLst>
                  <a:path w="21600" h="21600">
                    <a:moveTo>
                      <a:pt x="f5" y="f5"/>
                    </a:moveTo>
                    <a:lnTo>
                      <a:pt x="f6" y="f5"/>
                    </a:lnTo>
                    <a:lnTo>
                      <a:pt x="f6" y="f6"/>
                    </a:lnTo>
                    <a:lnTo>
                      <a:pt x="f5" y="f6"/>
                    </a:lnTo>
                    <a:lnTo>
                      <a:pt x="f5" y="f5"/>
                    </a:lnTo>
                    <a:close/>
                  </a:path>
                </a:pathLst>
              </a:custGeom>
              <a:noFill/>
              <a:ln>
                <a:noFill/>
                <a:prstDash val="solid"/>
              </a:ln>
            </p:spPr>
            <p:txBody>
              <a:bodyPr wrap="square" lIns="50760" tIns="50760" rIns="90360" bIns="50760" anchor="ctr" anchorCtr="0" compatLnSpc="1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sz="1800" b="0" i="0" u="none" strike="noStrike" baseline="0">
                    <a:ln>
                      <a:noFill/>
                    </a:ln>
                    <a:solidFill>
                      <a:srgbClr val="FFFFFF"/>
                    </a:solidFill>
                    <a:latin typeface="Optima" pitchFamily="2"/>
                    <a:ea typeface="Optima" pitchFamily="2"/>
                    <a:cs typeface="Optima" pitchFamily="2"/>
                  </a:rPr>
                  <a:t>John dies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2FB4DF-6F6A-824B-AC9B-6F0F848DFA60}"/>
              </a:ext>
            </a:extLst>
          </p:cNvPr>
          <p:cNvGrpSpPr/>
          <p:nvPr/>
        </p:nvGrpSpPr>
        <p:grpSpPr>
          <a:xfrm>
            <a:off x="4127400" y="3048840"/>
            <a:ext cx="1254240" cy="455399"/>
            <a:chOff x="4127400" y="3048840"/>
            <a:chExt cx="1254240" cy="455399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706A17D-1AC9-4944-9A1B-51B93911350D}"/>
                </a:ext>
              </a:extLst>
            </p:cNvPr>
            <p:cNvSpPr/>
            <p:nvPr/>
          </p:nvSpPr>
          <p:spPr>
            <a:xfrm>
              <a:off x="4127400" y="304884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500BEFE-7587-6B46-BAB9-59FBE98FD6EE}"/>
                </a:ext>
              </a:extLst>
            </p:cNvPr>
            <p:cNvSpPr/>
            <p:nvPr/>
          </p:nvSpPr>
          <p:spPr>
            <a:xfrm>
              <a:off x="4127400" y="308520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680C1B-A916-0F43-B5C7-50C140D9CDF3}"/>
              </a:ext>
            </a:extLst>
          </p:cNvPr>
          <p:cNvGrpSpPr/>
          <p:nvPr/>
        </p:nvGrpSpPr>
        <p:grpSpPr>
          <a:xfrm>
            <a:off x="5630759" y="3048840"/>
            <a:ext cx="1254240" cy="455399"/>
            <a:chOff x="5630759" y="3048840"/>
            <a:chExt cx="1254240" cy="45539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73D2FCA-D99A-5247-A763-1C70C7191885}"/>
                </a:ext>
              </a:extLst>
            </p:cNvPr>
            <p:cNvSpPr/>
            <p:nvPr/>
          </p:nvSpPr>
          <p:spPr>
            <a:xfrm>
              <a:off x="5630759" y="304884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AFF7636-75D5-6746-9E16-FA06ABC98868}"/>
                </a:ext>
              </a:extLst>
            </p:cNvPr>
            <p:cNvSpPr/>
            <p:nvPr/>
          </p:nvSpPr>
          <p:spPr>
            <a:xfrm>
              <a:off x="5630759" y="308520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2</a:t>
              </a:r>
            </a:p>
          </p:txBody>
        </p:sp>
      </p:grp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C36799BF-B20E-504D-BE04-06913CA98438}"/>
              </a:ext>
            </a:extLst>
          </p:cNvPr>
          <p:cNvSpPr/>
          <p:nvPr/>
        </p:nvSpPr>
        <p:spPr>
          <a:xfrm flipV="1">
            <a:off x="4703760" y="3503879"/>
            <a:ext cx="1440" cy="672480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55D19C73-394A-8F4E-A339-499C7E3987FD}"/>
              </a:ext>
            </a:extLst>
          </p:cNvPr>
          <p:cNvSpPr/>
          <p:nvPr/>
        </p:nvSpPr>
        <p:spPr>
          <a:xfrm flipV="1">
            <a:off x="6240600" y="3503879"/>
            <a:ext cx="1440" cy="672480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38CF2C-79CB-BE48-98A3-91A94D6CFF74}"/>
              </a:ext>
            </a:extLst>
          </p:cNvPr>
          <p:cNvGrpSpPr/>
          <p:nvPr/>
        </p:nvGrpSpPr>
        <p:grpSpPr>
          <a:xfrm>
            <a:off x="4114800" y="4179959"/>
            <a:ext cx="1254240" cy="912239"/>
            <a:chOff x="4114800" y="4179959"/>
            <a:chExt cx="1254240" cy="91223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DCB5979-EC2D-B24E-AD02-0875CDED0985}"/>
                </a:ext>
              </a:extLst>
            </p:cNvPr>
            <p:cNvSpPr/>
            <p:nvPr/>
          </p:nvSpPr>
          <p:spPr>
            <a:xfrm>
              <a:off x="4114800" y="4179959"/>
              <a:ext cx="125424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680B5B6-DCE7-394C-AA9D-0BCEF6A5FA78}"/>
                </a:ext>
              </a:extLst>
            </p:cNvPr>
            <p:cNvSpPr/>
            <p:nvPr/>
          </p:nvSpPr>
          <p:spPr>
            <a:xfrm>
              <a:off x="4114800" y="4254480"/>
              <a:ext cx="125424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eats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sandwich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FE914F-1923-4043-8BA7-20D0917CB6C3}"/>
              </a:ext>
            </a:extLst>
          </p:cNvPr>
          <p:cNvGrpSpPr/>
          <p:nvPr/>
        </p:nvGrpSpPr>
        <p:grpSpPr>
          <a:xfrm>
            <a:off x="5616720" y="4179959"/>
            <a:ext cx="1253880" cy="912239"/>
            <a:chOff x="5616720" y="4179959"/>
            <a:chExt cx="1253880" cy="912239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FA11860-E5FF-D947-83E5-468268824D3D}"/>
                </a:ext>
              </a:extLst>
            </p:cNvPr>
            <p:cNvSpPr/>
            <p:nvPr/>
          </p:nvSpPr>
          <p:spPr>
            <a:xfrm>
              <a:off x="5616720" y="4179959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A7A3DE0-D207-264C-BE39-DEE2D246F87D}"/>
                </a:ext>
              </a:extLst>
            </p:cNvPr>
            <p:cNvSpPr/>
            <p:nvPr/>
          </p:nvSpPr>
          <p:spPr>
            <a:xfrm>
              <a:off x="5616720" y="4254480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John dies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2C102D-E402-4948-9183-4FE8A1A2D71E}"/>
              </a:ext>
            </a:extLst>
          </p:cNvPr>
          <p:cNvGrpSpPr/>
          <p:nvPr/>
        </p:nvGrpSpPr>
        <p:grpSpPr>
          <a:xfrm>
            <a:off x="7143120" y="3048840"/>
            <a:ext cx="1254240" cy="455399"/>
            <a:chOff x="7143120" y="3048840"/>
            <a:chExt cx="1254240" cy="455399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8EDC165-AEBE-D446-B748-50509D9FCEBE}"/>
                </a:ext>
              </a:extLst>
            </p:cNvPr>
            <p:cNvSpPr/>
            <p:nvPr/>
          </p:nvSpPr>
          <p:spPr>
            <a:xfrm>
              <a:off x="7143120" y="304884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81B38C-4CBE-3941-8721-A9F7F1B0CDE9}"/>
                </a:ext>
              </a:extLst>
            </p:cNvPr>
            <p:cNvSpPr/>
            <p:nvPr/>
          </p:nvSpPr>
          <p:spPr>
            <a:xfrm>
              <a:off x="7143120" y="308520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45146E-9E0B-AA4A-A54D-D28B632E19D2}"/>
              </a:ext>
            </a:extLst>
          </p:cNvPr>
          <p:cNvGrpSpPr/>
          <p:nvPr/>
        </p:nvGrpSpPr>
        <p:grpSpPr>
          <a:xfrm>
            <a:off x="8655480" y="3048840"/>
            <a:ext cx="1254240" cy="455399"/>
            <a:chOff x="8655480" y="3048840"/>
            <a:chExt cx="1254240" cy="45539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90453E3-F810-E449-B280-CD97B04A4486}"/>
                </a:ext>
              </a:extLst>
            </p:cNvPr>
            <p:cNvSpPr/>
            <p:nvPr/>
          </p:nvSpPr>
          <p:spPr>
            <a:xfrm>
              <a:off x="8655480" y="3048840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E827846-6DF9-BB44-9221-CE542EB75F5B}"/>
                </a:ext>
              </a:extLst>
            </p:cNvPr>
            <p:cNvSpPr/>
            <p:nvPr/>
          </p:nvSpPr>
          <p:spPr>
            <a:xfrm>
              <a:off x="8655480" y="308520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4</a:t>
              </a:r>
            </a:p>
          </p:txBody>
        </p:sp>
      </p:grp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FAB1F6AD-2B94-9F4A-830F-FAF4F500EAD3}"/>
              </a:ext>
            </a:extLst>
          </p:cNvPr>
          <p:cNvSpPr/>
          <p:nvPr/>
        </p:nvSpPr>
        <p:spPr>
          <a:xfrm flipV="1">
            <a:off x="6601320" y="3491999"/>
            <a:ext cx="2314079" cy="687601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sp>
        <p:nvSpPr>
          <p:cNvPr id="38" name="Straight Connector 37">
            <a:extLst>
              <a:ext uri="{FF2B5EF4-FFF2-40B4-BE49-F238E27FC236}">
                <a16:creationId xmlns:a16="http://schemas.microsoft.com/office/drawing/2014/main" id="{A4C41908-C3FD-D547-8BE8-B9CC1E16D52E}"/>
              </a:ext>
            </a:extLst>
          </p:cNvPr>
          <p:cNvSpPr/>
          <p:nvPr/>
        </p:nvSpPr>
        <p:spPr>
          <a:xfrm flipV="1">
            <a:off x="6422040" y="3491999"/>
            <a:ext cx="893160" cy="690841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F042F-EAD2-7845-A34B-9BE89C1FF30F}"/>
              </a:ext>
            </a:extLst>
          </p:cNvPr>
          <p:cNvSpPr txBox="1"/>
          <p:nvPr/>
        </p:nvSpPr>
        <p:spPr>
          <a:xfrm>
            <a:off x="7223760" y="335520"/>
            <a:ext cx="23104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Frequency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93D6D8-9548-4E4F-86C9-0B455F2F4F69}"/>
              </a:ext>
            </a:extLst>
          </p:cNvPr>
          <p:cNvGrpSpPr/>
          <p:nvPr/>
        </p:nvGrpSpPr>
        <p:grpSpPr>
          <a:xfrm>
            <a:off x="3003480" y="2377439"/>
            <a:ext cx="1254240" cy="455399"/>
            <a:chOff x="3003480" y="2377439"/>
            <a:chExt cx="1254240" cy="455399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4D6B57C-28D5-BC45-AD16-67D0E7E6BB2A}"/>
                </a:ext>
              </a:extLst>
            </p:cNvPr>
            <p:cNvSpPr/>
            <p:nvPr/>
          </p:nvSpPr>
          <p:spPr>
            <a:xfrm>
              <a:off x="3003480" y="2377439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07F67C7-AFEA-3E45-9BC1-CD922EC5648D}"/>
                </a:ext>
              </a:extLst>
            </p:cNvPr>
            <p:cNvSpPr/>
            <p:nvPr/>
          </p:nvSpPr>
          <p:spPr>
            <a:xfrm>
              <a:off x="3003480" y="241380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1</a:t>
              </a:r>
            </a:p>
          </p:txBody>
        </p:sp>
      </p:grp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E91EF059-FD13-7147-9138-D3E1BE60B294}"/>
              </a:ext>
            </a:extLst>
          </p:cNvPr>
          <p:cNvSpPr/>
          <p:nvPr/>
        </p:nvSpPr>
        <p:spPr>
          <a:xfrm flipV="1">
            <a:off x="2584800" y="3216960"/>
            <a:ext cx="1029959" cy="291599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0CDB183B-1E44-634C-8259-2008D6E83FF1}"/>
              </a:ext>
            </a:extLst>
          </p:cNvPr>
          <p:cNvSpPr/>
          <p:nvPr/>
        </p:nvSpPr>
        <p:spPr>
          <a:xfrm flipV="1">
            <a:off x="3613319" y="2820960"/>
            <a:ext cx="1440" cy="396000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F757D1-459E-6948-B96F-9F5977D6BB22}"/>
              </a:ext>
            </a:extLst>
          </p:cNvPr>
          <p:cNvGrpSpPr/>
          <p:nvPr/>
        </p:nvGrpSpPr>
        <p:grpSpPr>
          <a:xfrm>
            <a:off x="1487519" y="3508559"/>
            <a:ext cx="1254240" cy="912239"/>
            <a:chOff x="1487519" y="3508559"/>
            <a:chExt cx="1254240" cy="91223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37355BA-BF67-9E40-B340-9AF7DB487E0B}"/>
                </a:ext>
              </a:extLst>
            </p:cNvPr>
            <p:cNvSpPr/>
            <p:nvPr/>
          </p:nvSpPr>
          <p:spPr>
            <a:xfrm>
              <a:off x="1487519" y="3508559"/>
              <a:ext cx="125424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1A7C246-AE5A-A047-87EA-7C077F426DCA}"/>
                </a:ext>
              </a:extLst>
            </p:cNvPr>
            <p:cNvSpPr/>
            <p:nvPr/>
          </p:nvSpPr>
          <p:spPr>
            <a:xfrm>
              <a:off x="1487519" y="3583080"/>
              <a:ext cx="125424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King</a:t>
              </a:r>
              <a:b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</a:b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dies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7E0B3-80A6-3E4E-AD4F-F18529CF566B}"/>
              </a:ext>
            </a:extLst>
          </p:cNvPr>
          <p:cNvGrpSpPr/>
          <p:nvPr/>
        </p:nvGrpSpPr>
        <p:grpSpPr>
          <a:xfrm>
            <a:off x="2989440" y="3508559"/>
            <a:ext cx="1253880" cy="912239"/>
            <a:chOff x="2989440" y="3508559"/>
            <a:chExt cx="1253880" cy="91223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27D610-8CCE-E149-8F54-AFA6016273F6}"/>
                </a:ext>
              </a:extLst>
            </p:cNvPr>
            <p:cNvSpPr/>
            <p:nvPr/>
          </p:nvSpPr>
          <p:spPr>
            <a:xfrm>
              <a:off x="2989440" y="3508559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B11B6D-CE2A-CF4B-9347-FB0794674688}"/>
                </a:ext>
              </a:extLst>
            </p:cNvPr>
            <p:cNvSpPr/>
            <p:nvPr/>
          </p:nvSpPr>
          <p:spPr>
            <a:xfrm>
              <a:off x="2989440" y="3583080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Queen</a:t>
              </a:r>
              <a:b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</a:b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grieves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017F5-3C40-0A48-B6F2-876B72A321CD}"/>
              </a:ext>
            </a:extLst>
          </p:cNvPr>
          <p:cNvGrpSpPr/>
          <p:nvPr/>
        </p:nvGrpSpPr>
        <p:grpSpPr>
          <a:xfrm>
            <a:off x="6027840" y="2377439"/>
            <a:ext cx="1254240" cy="455399"/>
            <a:chOff x="6027840" y="2377439"/>
            <a:chExt cx="1254240" cy="455399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4C0B080-60E3-FB4E-9BCA-B638136F7F37}"/>
                </a:ext>
              </a:extLst>
            </p:cNvPr>
            <p:cNvSpPr/>
            <p:nvPr/>
          </p:nvSpPr>
          <p:spPr>
            <a:xfrm>
              <a:off x="6027840" y="2377439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D8F39B1-B329-BE47-887F-5DBEB0CECED0}"/>
                </a:ext>
              </a:extLst>
            </p:cNvPr>
            <p:cNvSpPr/>
            <p:nvPr/>
          </p:nvSpPr>
          <p:spPr>
            <a:xfrm>
              <a:off x="6027840" y="241380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19DD3E-7A32-2940-8A73-BDAA2C8952EE}"/>
              </a:ext>
            </a:extLst>
          </p:cNvPr>
          <p:cNvGrpSpPr/>
          <p:nvPr/>
        </p:nvGrpSpPr>
        <p:grpSpPr>
          <a:xfrm>
            <a:off x="7540199" y="2377439"/>
            <a:ext cx="1254240" cy="455399"/>
            <a:chOff x="7540199" y="2377439"/>
            <a:chExt cx="1254240" cy="45539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FFEB1A5-DABB-C142-960A-547FAE12295E}"/>
                </a:ext>
              </a:extLst>
            </p:cNvPr>
            <p:cNvSpPr/>
            <p:nvPr/>
          </p:nvSpPr>
          <p:spPr>
            <a:xfrm>
              <a:off x="7540199" y="2377439"/>
              <a:ext cx="1254240" cy="455399"/>
            </a:xfrm>
            <a:custGeom>
              <a:avLst>
                <a:gd name="f0" fmla="val 75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052E133-1DC2-164C-A73A-8BFDEA79FA9D}"/>
                </a:ext>
              </a:extLst>
            </p:cNvPr>
            <p:cNvSpPr/>
            <p:nvPr/>
          </p:nvSpPr>
          <p:spPr>
            <a:xfrm>
              <a:off x="7540199" y="2413800"/>
              <a:ext cx="1254240" cy="380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expr 3</a:t>
              </a:r>
            </a:p>
          </p:txBody>
        </p:sp>
      </p:grp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A7828D27-2DC3-D54A-99EE-7285288149C1}"/>
              </a:ext>
            </a:extLst>
          </p:cNvPr>
          <p:cNvSpPr/>
          <p:nvPr/>
        </p:nvSpPr>
        <p:spPr>
          <a:xfrm flipH="1" flipV="1">
            <a:off x="6608160" y="2832840"/>
            <a:ext cx="1463039" cy="676799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30F48A10-5A48-3842-82E7-33F33016809C}"/>
              </a:ext>
            </a:extLst>
          </p:cNvPr>
          <p:cNvSpPr/>
          <p:nvPr/>
        </p:nvSpPr>
        <p:spPr>
          <a:xfrm flipV="1">
            <a:off x="6608160" y="2832840"/>
            <a:ext cx="1554480" cy="652680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DFC6F5-3C3F-2244-A8B9-82CD6C5CC6FC}"/>
              </a:ext>
            </a:extLst>
          </p:cNvPr>
          <p:cNvSpPr txBox="1"/>
          <p:nvPr/>
        </p:nvSpPr>
        <p:spPr>
          <a:xfrm>
            <a:off x="4206240" y="335520"/>
            <a:ext cx="532800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Order, Speed, &amp; Frequency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69DFA8-7828-1846-912F-F68218E1BB34}"/>
              </a:ext>
            </a:extLst>
          </p:cNvPr>
          <p:cNvGrpSpPr/>
          <p:nvPr/>
        </p:nvGrpSpPr>
        <p:grpSpPr>
          <a:xfrm>
            <a:off x="4501440" y="3508919"/>
            <a:ext cx="1253880" cy="912239"/>
            <a:chOff x="4501440" y="3508919"/>
            <a:chExt cx="1253880" cy="912239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B2F289F-B94C-D049-85D7-1FE97A66B131}"/>
                </a:ext>
              </a:extLst>
            </p:cNvPr>
            <p:cNvSpPr/>
            <p:nvPr/>
          </p:nvSpPr>
          <p:spPr>
            <a:xfrm>
              <a:off x="4501440" y="3508919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1246537-3D2F-B349-A414-4CD7E1112F4C}"/>
                </a:ext>
              </a:extLst>
            </p:cNvPr>
            <p:cNvSpPr/>
            <p:nvPr/>
          </p:nvSpPr>
          <p:spPr>
            <a:xfrm>
              <a:off x="4501440" y="3583440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Queen</a:t>
              </a:r>
              <a:b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</a:b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dies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3ACE55-31D7-5045-82D5-F0308117A54A}"/>
              </a:ext>
            </a:extLst>
          </p:cNvPr>
          <p:cNvGrpSpPr/>
          <p:nvPr/>
        </p:nvGrpSpPr>
        <p:grpSpPr>
          <a:xfrm>
            <a:off x="6013440" y="3509279"/>
            <a:ext cx="1253880" cy="912239"/>
            <a:chOff x="6013440" y="3509279"/>
            <a:chExt cx="1253880" cy="91223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2E12813-B995-9042-8B24-C244D049C4C0}"/>
                </a:ext>
              </a:extLst>
            </p:cNvPr>
            <p:cNvSpPr/>
            <p:nvPr/>
          </p:nvSpPr>
          <p:spPr>
            <a:xfrm>
              <a:off x="6013440" y="3509279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D62C700-6B3F-954E-9B7D-2041CD6601FC}"/>
                </a:ext>
              </a:extLst>
            </p:cNvPr>
            <p:cNvSpPr/>
            <p:nvPr/>
          </p:nvSpPr>
          <p:spPr>
            <a:xfrm>
              <a:off x="6013440" y="3583800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Mime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seizes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power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18534B-27D1-7540-96D7-8F9B2C2539B1}"/>
              </a:ext>
            </a:extLst>
          </p:cNvPr>
          <p:cNvGrpSpPr/>
          <p:nvPr/>
        </p:nvGrpSpPr>
        <p:grpSpPr>
          <a:xfrm>
            <a:off x="7561440" y="3509639"/>
            <a:ext cx="1253880" cy="912239"/>
            <a:chOff x="7561440" y="3509639"/>
            <a:chExt cx="1253880" cy="912239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1CA3345-632A-254F-9BD4-4FBCD8C4ED81}"/>
                </a:ext>
              </a:extLst>
            </p:cNvPr>
            <p:cNvSpPr/>
            <p:nvPr/>
          </p:nvSpPr>
          <p:spPr>
            <a:xfrm>
              <a:off x="7561440" y="3509639"/>
              <a:ext cx="1253880" cy="912239"/>
            </a:xfrm>
            <a:custGeom>
              <a:avLst>
                <a:gd name="f0" fmla="val 37"/>
              </a:avLst>
              <a:gdLst>
                <a:gd name="f1" fmla="val 10800000"/>
                <a:gd name="f2" fmla="val 5400000"/>
                <a:gd name="f3" fmla="val 162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val 45"/>
                <a:gd name="f11" fmla="val 10800"/>
                <a:gd name="f12" fmla="val -2147483647"/>
                <a:gd name="f13" fmla="val 2147483647"/>
                <a:gd name="f14" fmla="+- 0 0 0"/>
                <a:gd name="f15" fmla="abs f5"/>
                <a:gd name="f16" fmla="abs f6"/>
                <a:gd name="f17" fmla="abs f7"/>
                <a:gd name="f18" fmla="*/ f9 1 180"/>
                <a:gd name="f19" fmla="pin 0 f0 10800"/>
                <a:gd name="f20" fmla="+- 0 0 f2"/>
                <a:gd name="f21" fmla="*/ f14 f1 1"/>
                <a:gd name="f22" fmla="?: f15 f5 1"/>
                <a:gd name="f23" fmla="?: f16 f6 1"/>
                <a:gd name="f24" fmla="?: f17 f7 1"/>
                <a:gd name="f25" fmla="*/ f10 f18 1"/>
                <a:gd name="f26" fmla="+- f8 f19 0"/>
                <a:gd name="f27" fmla="*/ f21 1 f4"/>
                <a:gd name="f28" fmla="*/ f22 1 21600"/>
                <a:gd name="f29" fmla="*/ f23 1 21600"/>
                <a:gd name="f30" fmla="*/ 21600 f22 1"/>
                <a:gd name="f31" fmla="*/ 21600 f23 1"/>
                <a:gd name="f32" fmla="+- 0 0 f25"/>
                <a:gd name="f33" fmla="+- f27 0 f2"/>
                <a:gd name="f34" fmla="min f29 f28"/>
                <a:gd name="f35" fmla="*/ f30 1 f24"/>
                <a:gd name="f36" fmla="*/ f31 1 f24"/>
                <a:gd name="f37" fmla="*/ f32 f1 1"/>
                <a:gd name="f38" fmla="*/ f37 1 f9"/>
                <a:gd name="f39" fmla="+- f36 0 f19"/>
                <a:gd name="f40" fmla="+- f35 0 f19"/>
                <a:gd name="f41" fmla="*/ f19 f34 1"/>
                <a:gd name="f42" fmla="*/ f8 f34 1"/>
                <a:gd name="f43" fmla="*/ f26 f34 1"/>
                <a:gd name="f44" fmla="*/ f36 f34 1"/>
                <a:gd name="f45" fmla="*/ f35 f34 1"/>
                <a:gd name="f46" fmla="*/ 10800 f34 1"/>
                <a:gd name="f47" fmla="+- f38 0 f2"/>
                <a:gd name="f48" fmla="+- f42 0 f43"/>
                <a:gd name="f49" fmla="+- f43 0 f42"/>
                <a:gd name="f50" fmla="*/ f39 f34 1"/>
                <a:gd name="f51" fmla="*/ f40 f34 1"/>
                <a:gd name="f52" fmla="cos 1 f47"/>
                <a:gd name="f53" fmla="abs f48"/>
                <a:gd name="f54" fmla="abs f49"/>
                <a:gd name="f55" fmla="?: f48 f20 f2"/>
                <a:gd name="f56" fmla="?: f48 f2 f20"/>
                <a:gd name="f57" fmla="?: f48 f3 f2"/>
                <a:gd name="f58" fmla="?: f48 f2 f3"/>
                <a:gd name="f59" fmla="+- f44 0 f50"/>
                <a:gd name="f60" fmla="?: f49 f20 f2"/>
                <a:gd name="f61" fmla="?: f49 f2 f20"/>
                <a:gd name="f62" fmla="+- f45 0 f51"/>
                <a:gd name="f63" fmla="+- f50 0 f44"/>
                <a:gd name="f64" fmla="+- f51 0 f45"/>
                <a:gd name="f65" fmla="?: f48 0 f1"/>
                <a:gd name="f66" fmla="?: f48 f1 0"/>
                <a:gd name="f67" fmla="+- 0 0 f52"/>
                <a:gd name="f68" fmla="?: f48 f58 f57"/>
                <a:gd name="f69" fmla="?: f48 f57 f58"/>
                <a:gd name="f70" fmla="?: f49 f56 f55"/>
                <a:gd name="f71" fmla="abs f59"/>
                <a:gd name="f72" fmla="?: f59 0 f1"/>
                <a:gd name="f73" fmla="?: f59 f1 0"/>
                <a:gd name="f74" fmla="?: f59 f60 f61"/>
                <a:gd name="f75" fmla="abs f62"/>
                <a:gd name="f76" fmla="abs f63"/>
                <a:gd name="f77" fmla="?: f62 f20 f2"/>
                <a:gd name="f78" fmla="?: f62 f2 f20"/>
                <a:gd name="f79" fmla="?: f62 f3 f2"/>
                <a:gd name="f80" fmla="?: f62 f2 f3"/>
                <a:gd name="f81" fmla="abs f64"/>
                <a:gd name="f82" fmla="?: f64 f20 f2"/>
                <a:gd name="f83" fmla="?: f64 f2 f20"/>
                <a:gd name="f84" fmla="?: f64 f66 f65"/>
                <a:gd name="f85" fmla="?: f64 f65 f66"/>
                <a:gd name="f86" fmla="*/ f19 f67 1"/>
                <a:gd name="f87" fmla="?: f49 f69 f68"/>
                <a:gd name="f88" fmla="?: f49 f73 f72"/>
                <a:gd name="f89" fmla="?: f49 f72 f73"/>
                <a:gd name="f90" fmla="?: f62 f80 f79"/>
                <a:gd name="f91" fmla="?: f62 f79 f80"/>
                <a:gd name="f92" fmla="?: f63 f78 f77"/>
                <a:gd name="f93" fmla="?: f48 f84 f85"/>
                <a:gd name="f94" fmla="?: f48 f82 f83"/>
                <a:gd name="f95" fmla="*/ f86 3163 1"/>
                <a:gd name="f96" fmla="?: f59 f88 f89"/>
                <a:gd name="f97" fmla="?: f63 f91 f90"/>
                <a:gd name="f98" fmla="*/ f95 1 7636"/>
                <a:gd name="f99" fmla="+- f8 f98 0"/>
                <a:gd name="f100" fmla="+- f35 0 f98"/>
                <a:gd name="f101" fmla="+- f36 0 f98"/>
                <a:gd name="f102" fmla="*/ f99 f34 1"/>
                <a:gd name="f103" fmla="*/ f100 f34 1"/>
                <a:gd name="f104" fmla="*/ f101 f34 1"/>
              </a:gdLst>
              <a:ahLst>
                <a:ahXY gdRefX="f0" minX="f8" maxX="f11">
                  <a:pos x="f41" y="f4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3">
                  <a:pos x="f46" y="f46"/>
                </a:cxn>
              </a:cxnLst>
              <a:rect l="f102" t="f102" r="f103" b="f104"/>
              <a:pathLst>
                <a:path>
                  <a:moveTo>
                    <a:pt x="f43" y="f42"/>
                  </a:moveTo>
                  <a:arcTo wR="f53" hR="f54" stAng="f87" swAng="f70"/>
                  <a:lnTo>
                    <a:pt x="f42" y="f50"/>
                  </a:lnTo>
                  <a:arcTo wR="f54" hR="f71" stAng="f96" swAng="f74"/>
                  <a:lnTo>
                    <a:pt x="f51" y="f44"/>
                  </a:lnTo>
                  <a:arcTo wR="f75" hR="f76" stAng="f97" swAng="f92"/>
                  <a:lnTo>
                    <a:pt x="f45" y="f43"/>
                  </a:lnTo>
                  <a:arcTo wR="f81" hR="f53" stAng="f93" swAng="f94"/>
                  <a:close/>
                </a:path>
              </a:pathLst>
            </a:custGeom>
            <a:solidFill>
              <a:srgbClr val="000000"/>
            </a:solidFill>
            <a:ln w="12600">
              <a:solidFill>
                <a:srgbClr val="666666"/>
              </a:solidFill>
              <a:prstDash val="solid"/>
              <a:round/>
            </a:ln>
          </p:spPr>
          <p:txBody>
            <a:bodyPr wrap="square" lIns="0" tIns="0" rIns="0" bIns="0" anchor="t" anchorCtr="0" compatLnSpc="1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200" b="0" i="0" u="none" strike="noStrike" baseline="0">
                <a:ln>
                  <a:noFill/>
                </a:ln>
                <a:solidFill>
                  <a:srgbClr val="FFFFFF"/>
                </a:solidFill>
                <a:latin typeface="Source Code Pro Light" pitchFamily="1"/>
                <a:ea typeface="DejaVu Sans" pitchFamily="2"/>
                <a:cs typeface="DejaVu 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6F92E9C-50F5-A54D-BB01-573FD1AAC573}"/>
                </a:ext>
              </a:extLst>
            </p:cNvPr>
            <p:cNvSpPr/>
            <p:nvPr/>
          </p:nvSpPr>
          <p:spPr>
            <a:xfrm>
              <a:off x="7561440" y="3584160"/>
              <a:ext cx="1253880" cy="7617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10800 f9 1"/>
                <a:gd name="f13" fmla="*/ f10 1 f2"/>
                <a:gd name="f14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4">
                  <a:pos x="f11" y="f12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square" lIns="50760" tIns="50760" rIns="90360" bIns="5076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Jester</a:t>
              </a:r>
              <a:b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</a:br>
              <a:r>
                <a:rPr lang="en-US" sz="1800" b="0" i="0" u="none" strike="noStrike" baseline="0">
                  <a:ln>
                    <a:noFill/>
                  </a:ln>
                  <a:solidFill>
                    <a:srgbClr val="FFFFFF"/>
                  </a:solidFill>
                  <a:latin typeface="Optima" pitchFamily="2"/>
                  <a:ea typeface="Optima" pitchFamily="2"/>
                  <a:cs typeface="Optima" pitchFamily="2"/>
                </a:rPr>
                <a:t>laughs</a:t>
              </a:r>
            </a:p>
          </p:txBody>
        </p:sp>
      </p:grp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C11B7395-B157-A84B-953A-603084878304}"/>
              </a:ext>
            </a:extLst>
          </p:cNvPr>
          <p:cNvSpPr/>
          <p:nvPr/>
        </p:nvSpPr>
        <p:spPr>
          <a:xfrm flipH="1" flipV="1">
            <a:off x="3611880" y="3212280"/>
            <a:ext cx="1076040" cy="296639"/>
          </a:xfrm>
          <a:prstGeom prst="line">
            <a:avLst/>
          </a:prstGeom>
          <a:noFill/>
          <a:ln w="12600">
            <a:solidFill>
              <a:srgbClr val="666666"/>
            </a:solidFill>
            <a:prstDash val="solid"/>
            <a:round/>
            <a:tailEnd type="arrow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0" i="0" u="none" strike="noStrike" baseline="0">
              <a:ln>
                <a:noFill/>
              </a:ln>
              <a:solidFill>
                <a:srgbClr val="FFFFFF"/>
              </a:solidFill>
              <a:latin typeface="Source Code Pro Light" pitchFamily="1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83D3BDBB-D4D5-F44F-8DB4-E8C9698BF3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0160" y="640080"/>
            <a:ext cx="3893760" cy="49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93588059-32F2-C24F-898B-AD53F81C124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46360" y="592920"/>
            <a:ext cx="3922200" cy="49935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74EB1-B1B6-CD45-BCD9-E1D0048A975E}"/>
              </a:ext>
            </a:extLst>
          </p:cNvPr>
          <p:cNvSpPr txBox="1"/>
          <p:nvPr/>
        </p:nvSpPr>
        <p:spPr>
          <a:xfrm>
            <a:off x="1438559" y="-216000"/>
            <a:ext cx="23104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Focalization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86687-AC54-9440-914D-17023DB7E516}"/>
              </a:ext>
            </a:extLst>
          </p:cNvPr>
          <p:cNvSpPr txBox="1"/>
          <p:nvPr/>
        </p:nvSpPr>
        <p:spPr>
          <a:xfrm>
            <a:off x="6359760" y="-195840"/>
            <a:ext cx="23104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Distance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EF2064-702E-6445-B709-0D13CF8AFB19}"/>
              </a:ext>
            </a:extLst>
          </p:cNvPr>
          <p:cNvSpPr txBox="1"/>
          <p:nvPr/>
        </p:nvSpPr>
        <p:spPr>
          <a:xfrm>
            <a:off x="4297680" y="760319"/>
            <a:ext cx="1280159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1985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A5FD4-D066-8C43-BD33-849815C7252D}"/>
              </a:ext>
            </a:extLst>
          </p:cNvPr>
          <p:cNvSpPr txBox="1"/>
          <p:nvPr/>
        </p:nvSpPr>
        <p:spPr>
          <a:xfrm>
            <a:off x="4700160" y="3657600"/>
            <a:ext cx="1506960" cy="12801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2018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07533C8-45FC-4642-8AA9-0E810D95E8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73200" y="-360"/>
            <a:ext cx="3779640" cy="56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8FAD5F07-6DD8-834F-881B-4304D98895A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91919" y="0"/>
            <a:ext cx="3996359" cy="5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8320EB-AA01-B44F-BE4B-BACA98B7BA56}"/>
              </a:ext>
            </a:extLst>
          </p:cNvPr>
          <p:cNvSpPr txBox="1"/>
          <p:nvPr/>
        </p:nvSpPr>
        <p:spPr>
          <a:xfrm>
            <a:off x="504359" y="1722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 king dies and then the queen dies of grief.</a:t>
            </a:r>
          </a:p>
          <a:p>
            <a:pPr marL="0" marR="0" lvl="0" indent="0" algn="l" hangingPunct="0">
              <a:buNone/>
              <a:tabLst/>
            </a:pPr>
            <a:endParaRPr lang="en-US" sz="28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 king died and then the queen died of grief.</a:t>
            </a:r>
          </a:p>
          <a:p>
            <a:pPr marL="0" marR="0" lvl="0" indent="0" algn="l" hangingPunct="0">
              <a:buNone/>
              <a:tabLst/>
            </a:pPr>
            <a:endParaRPr lang="en-US" sz="28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 king will die and then the queen will die of grief.</a:t>
            </a:r>
          </a:p>
          <a:p>
            <a:pPr marL="0" marR="0" lvl="0" indent="0" algn="l" hangingPunct="0">
              <a:buNone/>
              <a:tabLst/>
            </a:pPr>
            <a:endParaRPr lang="en-US" sz="28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 king dies — the queen will die of grief.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025F8-648C-5A49-BF69-E1DCAB270B73}"/>
              </a:ext>
            </a:extLst>
          </p:cNvPr>
          <p:cNvSpPr txBox="1"/>
          <p:nvPr/>
        </p:nvSpPr>
        <p:spPr>
          <a:xfrm>
            <a:off x="4206240" y="335520"/>
            <a:ext cx="532800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Time of Narrating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33139-5CC8-1A40-93AE-89E595DD8346}"/>
              </a:ext>
            </a:extLst>
          </p:cNvPr>
          <p:cNvSpPr txBox="1"/>
          <p:nvPr/>
        </p:nvSpPr>
        <p:spPr>
          <a:xfrm>
            <a:off x="504359" y="1722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I laughed after the mime seized power.</a:t>
            </a:r>
          </a:p>
          <a:p>
            <a:pPr marL="0" marR="0" lvl="0" indent="0" algn="l" hangingPunct="0">
              <a:buNone/>
              <a:tabLst/>
            </a:pPr>
            <a:endParaRPr lang="en-US" sz="28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 jester laughed after I seized power.</a:t>
            </a:r>
          </a:p>
          <a:p>
            <a:pPr marL="0" marR="0" lvl="0" indent="0" algn="l" hangingPunct="0">
              <a:buNone/>
              <a:tabLst/>
            </a:pPr>
            <a:endParaRPr lang="en-US" sz="28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 jester laughed after the mime seized power.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F5866-6E86-3648-9A23-7FD30BAAA62F}"/>
              </a:ext>
            </a:extLst>
          </p:cNvPr>
          <p:cNvSpPr txBox="1"/>
          <p:nvPr/>
        </p:nvSpPr>
        <p:spPr>
          <a:xfrm>
            <a:off x="7772400" y="335520"/>
            <a:ext cx="1761839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Narrator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2DEDD8-C7FB-1B4E-8BE1-CD629C9322E9}"/>
              </a:ext>
            </a:extLst>
          </p:cNvPr>
          <p:cNvSpPr txBox="1"/>
          <p:nvPr/>
        </p:nvSpPr>
        <p:spPr>
          <a:xfrm>
            <a:off x="504359" y="1722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You laughed after the mime seized power.</a:t>
            </a:r>
          </a:p>
          <a:p>
            <a:pPr marL="0" marR="0" lvl="0" indent="0" algn="l" hangingPunct="0">
              <a:buNone/>
              <a:tabLst/>
            </a:pPr>
            <a:endParaRPr lang="en-US" sz="28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 jester laughed after you seized power.</a:t>
            </a:r>
          </a:p>
          <a:p>
            <a:pPr marL="0" marR="0" lvl="0" indent="0" algn="l" hangingPunct="0">
              <a:buNone/>
              <a:tabLst/>
            </a:pPr>
            <a:endParaRPr lang="en-US" sz="28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 jester laughed after the mime seized power.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8188C-13B0-BF40-8A25-3680A672E06B}"/>
              </a:ext>
            </a:extLst>
          </p:cNvPr>
          <p:cNvSpPr txBox="1"/>
          <p:nvPr/>
        </p:nvSpPr>
        <p:spPr>
          <a:xfrm>
            <a:off x="7772400" y="335520"/>
            <a:ext cx="1761839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Narratee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1AAC87-EA09-4B4D-8991-6579744569DC}"/>
              </a:ext>
            </a:extLst>
          </p:cNvPr>
          <p:cNvSpPr txBox="1"/>
          <p:nvPr/>
        </p:nvSpPr>
        <p:spPr>
          <a:xfrm>
            <a:off x="504359" y="1647360"/>
            <a:ext cx="9071640" cy="3439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 king dies, the queen dies of grief, you seize power and I laugh.</a:t>
            </a:r>
          </a:p>
          <a:p>
            <a:pPr marL="0" marR="0" lvl="0" indent="0" algn="l" hangingPunct="0">
              <a:buNone/>
              <a:tabLst/>
            </a:pPr>
            <a:endParaRPr lang="en-US" sz="28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I died. Then the queen died of grief, a mime seized power and my jester laughed.</a:t>
            </a:r>
          </a:p>
          <a:p>
            <a:pPr marL="0" marR="0" lvl="0" indent="0" algn="l" hangingPunct="0">
              <a:buNone/>
              <a:tabLst/>
            </a:pPr>
            <a:endParaRPr lang="en-US" sz="28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re Franklin Medium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buNone/>
              <a:tabLst/>
            </a:pPr>
            <a:r>
              <a:rPr lang="en-US" sz="2800" b="0" i="1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The king will die, you will die of grief, a mime will seize power and the jester will laugh.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C70F2-6736-6841-802B-50527516046B}"/>
              </a:ext>
            </a:extLst>
          </p:cNvPr>
          <p:cNvSpPr txBox="1"/>
          <p:nvPr/>
        </p:nvSpPr>
        <p:spPr>
          <a:xfrm>
            <a:off x="2011680" y="335520"/>
            <a:ext cx="752256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Time of Narrating, Narrator &amp; Narratee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1CE43-08FA-E94F-8CBD-BA3AF29D20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22200" y="137880"/>
            <a:ext cx="6082920" cy="5838840"/>
          </a:xfrm>
        </p:spPr>
        <p:txBody>
          <a:bodyPr wrap="square" anchor="t" anchorCtr="0"/>
          <a:lstStyle/>
          <a:p>
            <a:pPr marL="107640" lvl="0" algn="l">
              <a:lnSpc>
                <a:spcPts val="3169"/>
              </a:lnSpc>
            </a:pPr>
            <a:r>
              <a:rPr lang="en-US" sz="2600">
                <a:solidFill>
                  <a:srgbClr val="000000"/>
                </a:solidFill>
                <a:latin typeface="Libre Franklin" pitchFamily="18"/>
              </a:rPr>
              <a:t>Narrative tense —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Order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Speed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Frequency</a:t>
            </a:r>
          </a:p>
          <a:p>
            <a:pPr marL="107640" lvl="0" algn="l">
              <a:lnSpc>
                <a:spcPts val="3169"/>
              </a:lnSpc>
            </a:pPr>
            <a:r>
              <a:rPr lang="en-US" sz="2600">
                <a:solidFill>
                  <a:srgbClr val="000000"/>
                </a:solidFill>
                <a:latin typeface="Libre Franklin" pitchFamily="18"/>
              </a:rPr>
              <a:t>Narrative mood —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Distance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Focalization</a:t>
            </a:r>
          </a:p>
          <a:p>
            <a:pPr marL="107640" lvl="0" algn="l">
              <a:lnSpc>
                <a:spcPts val="3169"/>
              </a:lnSpc>
            </a:pPr>
            <a:r>
              <a:rPr lang="en-US" sz="2600">
                <a:solidFill>
                  <a:srgbClr val="000000"/>
                </a:solidFill>
                <a:latin typeface="Libre Franklin" pitchFamily="18"/>
              </a:rPr>
              <a:t>Narrative voice —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Time of narrating</a:t>
            </a:r>
          </a:p>
          <a:p>
            <a:pPr marL="579240" lvl="1" indent="0" hangingPunct="0">
              <a:lnSpc>
                <a:spcPts val="3169"/>
              </a:lnSpc>
              <a:spcBef>
                <a:spcPts val="1417"/>
              </a:spcBef>
              <a:buNone/>
            </a:pPr>
            <a:r>
              <a:rPr lang="en-US" sz="26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re Franklin" pitchFamily="18"/>
              </a:rPr>
              <a:t>   Narrator &amp; narratee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11C057C-21AD-4E4A-955B-51A5231F166E}"/>
              </a:ext>
            </a:extLst>
          </p:cNvPr>
          <p:cNvSpPr/>
          <p:nvPr/>
        </p:nvSpPr>
        <p:spPr>
          <a:xfrm>
            <a:off x="1100880" y="1232640"/>
            <a:ext cx="2364119" cy="15616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10800 f9 1"/>
              <a:gd name="f13" fmla="*/ f10 1 f2"/>
              <a:gd name="f14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4">
                <a:pos x="f11" y="f12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t" anchorCtr="0" compatLnSpc="1">
            <a:noAutofit/>
          </a:bodyPr>
          <a:lstStyle/>
          <a:p>
            <a:pPr marL="10764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640" algn="l"/>
                <a:tab pos="1022040" algn="l"/>
                <a:tab pos="1936440" algn="l"/>
                <a:tab pos="2850839" algn="l"/>
                <a:tab pos="3765240" algn="l"/>
                <a:tab pos="4679640" algn="l"/>
                <a:tab pos="5594039" algn="l"/>
                <a:tab pos="6508439" algn="l"/>
                <a:tab pos="7422840" algn="l"/>
                <a:tab pos="8337240" algn="l"/>
                <a:tab pos="9251640" algn="l"/>
                <a:tab pos="1016604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Libre Franklin" pitchFamily="2"/>
                <a:ea typeface="Lucida Bright" pitchFamily="2"/>
                <a:cs typeface="Lucida Bright" pitchFamily="2"/>
              </a:rPr>
              <a:t>Gérard Genette,</a:t>
            </a:r>
          </a:p>
          <a:p>
            <a:pPr marL="10764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640" algn="l"/>
                <a:tab pos="1022040" algn="l"/>
                <a:tab pos="1936440" algn="l"/>
                <a:tab pos="2850839" algn="l"/>
                <a:tab pos="3765240" algn="l"/>
                <a:tab pos="4679640" algn="l"/>
                <a:tab pos="5594039" algn="l"/>
                <a:tab pos="6508439" algn="l"/>
                <a:tab pos="7422840" algn="l"/>
                <a:tab pos="8337240" algn="l"/>
                <a:tab pos="9251640" algn="l"/>
                <a:tab pos="10166040" algn="l"/>
              </a:tabLst>
            </a:pPr>
            <a:r>
              <a:rPr lang="en-US" sz="2400" b="0" i="1" u="none" strike="noStrike" baseline="0">
                <a:ln>
                  <a:noFill/>
                </a:ln>
                <a:solidFill>
                  <a:srgbClr val="000000"/>
                </a:solidFill>
                <a:latin typeface="Libre Franklin" pitchFamily="2"/>
                <a:ea typeface="Lucida Bright" pitchFamily="2"/>
                <a:cs typeface="Lucida Bright" pitchFamily="2"/>
              </a:rPr>
              <a:t>Narrative </a:t>
            </a:r>
            <a:br>
              <a:rPr lang="en-US" sz="2400" b="0" i="1" u="none" strike="noStrike" baseline="0">
                <a:ln>
                  <a:noFill/>
                </a:ln>
                <a:solidFill>
                  <a:srgbClr val="000000"/>
                </a:solidFill>
                <a:latin typeface="Libre Franklin" pitchFamily="2"/>
                <a:ea typeface="Lucida Bright" pitchFamily="2"/>
                <a:cs typeface="Lucida Bright" pitchFamily="2"/>
              </a:rPr>
            </a:br>
            <a:r>
              <a:rPr lang="en-US" sz="2400" b="0" i="1" u="none" strike="noStrike" baseline="0">
                <a:ln>
                  <a:noFill/>
                </a:ln>
                <a:solidFill>
                  <a:srgbClr val="000000"/>
                </a:solidFill>
                <a:latin typeface="Libre Franklin" pitchFamily="2"/>
                <a:ea typeface="Lucida Bright" pitchFamily="2"/>
                <a:cs typeface="Lucida Bright" pitchFamily="2"/>
              </a:rPr>
              <a:t>Discourse</a:t>
            </a:r>
          </a:p>
          <a:p>
            <a:pPr marL="10764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640" algn="l"/>
                <a:tab pos="1022040" algn="l"/>
                <a:tab pos="1936440" algn="l"/>
                <a:tab pos="2850839" algn="l"/>
                <a:tab pos="3765240" algn="l"/>
                <a:tab pos="4679640" algn="l"/>
                <a:tab pos="5594039" algn="l"/>
                <a:tab pos="6508439" algn="l"/>
                <a:tab pos="7422840" algn="l"/>
                <a:tab pos="8337240" algn="l"/>
                <a:tab pos="9251640" algn="l"/>
                <a:tab pos="1016604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Libre Franklin" pitchFamily="2"/>
                <a:ea typeface="Times" pitchFamily="2"/>
                <a:cs typeface="Times" pitchFamily="2"/>
              </a:rPr>
              <a:t>1980 (1972)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DD917-C284-BF43-B0E6-4DD8ED968B8F}"/>
              </a:ext>
            </a:extLst>
          </p:cNvPr>
          <p:cNvSpPr txBox="1"/>
          <p:nvPr/>
        </p:nvSpPr>
        <p:spPr>
          <a:xfrm>
            <a:off x="504719" y="1326600"/>
            <a:ext cx="9071640" cy="1599480"/>
          </a:xfrm>
          <a:prstGeom prst="rect">
            <a:avLst/>
          </a:prstGeom>
          <a:solidFill>
            <a:srgbClr val="B7B3CA"/>
          </a:solidFill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Expression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0AA0A-58CD-3D40-ACE6-10DD6BE5CAB1}"/>
              </a:ext>
            </a:extLst>
          </p:cNvPr>
          <p:cNvSpPr txBox="1"/>
          <p:nvPr/>
        </p:nvSpPr>
        <p:spPr>
          <a:xfrm>
            <a:off x="505079" y="2982960"/>
            <a:ext cx="9071640" cy="1599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Content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5A59E-30CD-B149-8058-DFE9103F61EF}"/>
              </a:ext>
            </a:extLst>
          </p:cNvPr>
          <p:cNvSpPr txBox="1"/>
          <p:nvPr/>
        </p:nvSpPr>
        <p:spPr>
          <a:xfrm>
            <a:off x="50435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Very Brief Examples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(although we may discuss something else)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526FB7-A250-E84F-8985-F2A586724DED}"/>
              </a:ext>
            </a:extLst>
          </p:cNvPr>
          <p:cNvSpPr txBox="1"/>
          <p:nvPr/>
        </p:nvSpPr>
        <p:spPr>
          <a:xfrm>
            <a:off x="782640" y="2241720"/>
            <a:ext cx="8593200" cy="1196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re Franklin Medium" pitchFamily="18"/>
                <a:ea typeface="Noto Sans CJK SC Regular" pitchFamily="2"/>
                <a:cs typeface="FreeSans" pitchFamily="2"/>
              </a:rPr>
              <a:t>Tony stared into the empty glass. He ran his fingers through his hair and checked his watch.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re Franklin Medium" pitchFamily="18"/>
                <a:ea typeface="Noto Sans CJK SC Regular" pitchFamily="2"/>
                <a:cs typeface="FreeSans" pitchFamily="2"/>
              </a:rPr>
              <a:t>“Don’t worry” the barman said, “She’ll be here.”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A9384-DC2A-0244-AB8A-17AACB1CE41B}"/>
              </a:ext>
            </a:extLst>
          </p:cNvPr>
          <p:cNvSpPr txBox="1"/>
          <p:nvPr/>
        </p:nvSpPr>
        <p:spPr>
          <a:xfrm>
            <a:off x="22320" y="5221800"/>
            <a:ext cx="10424160" cy="6454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re Franklin Light" pitchFamily="18"/>
                <a:ea typeface="Noto Sans CJK SC Regular" pitchFamily="2"/>
                <a:cs typeface="FreeSans" pitchFamily="2"/>
              </a:rPr>
              <a:t>“Waiting” by Rob Metcalfe http://www.the-phone-book.com/version13/storypages.php?ID=76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A5C85F-AD2A-4D4E-B0C4-0DD2782BEF72}"/>
              </a:ext>
            </a:extLst>
          </p:cNvPr>
          <p:cNvSpPr txBox="1"/>
          <p:nvPr/>
        </p:nvSpPr>
        <p:spPr>
          <a:xfrm>
            <a:off x="782640" y="2241720"/>
            <a:ext cx="8593200" cy="913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re Franklin Medium" pitchFamily="18"/>
                <a:ea typeface="Noto Sans CJK SC Regular" pitchFamily="2"/>
                <a:cs typeface="FreeSans" pitchFamily="2"/>
              </a:rPr>
              <a:t>“Let down your hair!” he said. So she did. In no time at all she was entertaining men in her bedroom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247F4-9FD5-0D47-AB8D-287A65C422DD}"/>
              </a:ext>
            </a:extLst>
          </p:cNvPr>
          <p:cNvSpPr txBox="1"/>
          <p:nvPr/>
        </p:nvSpPr>
        <p:spPr>
          <a:xfrm>
            <a:off x="22320" y="5221800"/>
            <a:ext cx="10424160" cy="6454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re Franklin Light" pitchFamily="18"/>
                <a:ea typeface="Noto Sans CJK SC Regular" pitchFamily="2"/>
                <a:cs typeface="FreeSans" pitchFamily="2"/>
              </a:rPr>
              <a:t>“Rapunzel” by Kate Mahon http://www.the-phone-book.com/version13/storypages.php?ID=124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DB197-689C-0A47-ABA5-43E3D09F1660}"/>
              </a:ext>
            </a:extLst>
          </p:cNvPr>
          <p:cNvSpPr txBox="1"/>
          <p:nvPr/>
        </p:nvSpPr>
        <p:spPr>
          <a:xfrm>
            <a:off x="782640" y="2241720"/>
            <a:ext cx="8593200" cy="913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re Franklin Medium" pitchFamily="18"/>
                <a:ea typeface="Noto Sans CJK SC Regular" pitchFamily="2"/>
                <a:cs typeface="FreeSans" pitchFamily="2"/>
              </a:rPr>
              <a:t>“I can’t believe that you’re making me do this,” said the mime.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BEBF8-082D-B948-A8C4-0638971A35F0}"/>
              </a:ext>
            </a:extLst>
          </p:cNvPr>
          <p:cNvSpPr txBox="1"/>
          <p:nvPr/>
        </p:nvSpPr>
        <p:spPr>
          <a:xfrm>
            <a:off x="22320" y="5221800"/>
            <a:ext cx="10424160" cy="6454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re Franklin Light" pitchFamily="18"/>
                <a:ea typeface="Noto Sans CJK SC Regular" pitchFamily="2"/>
                <a:cs typeface="FreeSans" pitchFamily="2"/>
              </a:rPr>
              <a:t>https://www.cddc.vt.edu/journals/newriver/08Fall/ten_mobile_texts.html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9B479-5DC2-E34B-BE4E-799B1EECB45C}"/>
              </a:ext>
            </a:extLst>
          </p:cNvPr>
          <p:cNvSpPr txBox="1"/>
          <p:nvPr/>
        </p:nvSpPr>
        <p:spPr>
          <a:xfrm>
            <a:off x="8617680" y="760319"/>
            <a:ext cx="1280159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1992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6F7548E-EF8B-6640-9BC6-66E77F58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600" y="10440"/>
            <a:ext cx="5306040" cy="392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63179EC2-0170-874C-B270-E031949C66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81560" y="2468880"/>
            <a:ext cx="4798440" cy="32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DF5C78-360E-7141-9E3F-17F90C0B58B5}"/>
              </a:ext>
            </a:extLst>
          </p:cNvPr>
          <p:cNvSpPr txBox="1"/>
          <p:nvPr/>
        </p:nvSpPr>
        <p:spPr>
          <a:xfrm>
            <a:off x="50435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Nick Montfort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Professor of Digital Media, MIT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Professor II, University of Bergen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nickm.com</a:t>
            </a:r>
          </a:p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nickm@nickm.com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82D42A-3633-814D-BF17-AD54E99EDF5D}"/>
              </a:ext>
            </a:extLst>
          </p:cNvPr>
          <p:cNvSpPr txBox="1"/>
          <p:nvPr/>
        </p:nvSpPr>
        <p:spPr>
          <a:xfrm>
            <a:off x="8617680" y="760319"/>
            <a:ext cx="1280159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2012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8973E11-124B-014E-93DA-50F6F0C0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360"/>
            <a:ext cx="8686800" cy="324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E95B4E5B-467D-4D43-AA48-9948535F801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114800" y="1113480"/>
            <a:ext cx="3642119" cy="45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B06D0-FF05-9748-9445-D82C5514E25F}"/>
              </a:ext>
            </a:extLst>
          </p:cNvPr>
          <p:cNvSpPr txBox="1"/>
          <p:nvPr/>
        </p:nvSpPr>
        <p:spPr>
          <a:xfrm>
            <a:off x="2834640" y="4206240"/>
            <a:ext cx="1280159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2017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976372-A2E0-FB43-B0B3-9015057C7E24}"/>
              </a:ext>
            </a:extLst>
          </p:cNvPr>
          <p:cNvSpPr txBox="1"/>
          <p:nvPr/>
        </p:nvSpPr>
        <p:spPr>
          <a:xfrm>
            <a:off x="7608960" y="4320"/>
            <a:ext cx="22168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2010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0378183-890A-FE46-B733-E2BE2AC352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01040" y="194400"/>
            <a:ext cx="4390560" cy="52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415179B9-7EB7-0F46-8A83-6C038AA8C69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60720" y="2267280"/>
            <a:ext cx="2857320" cy="276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D033F-AED3-2C47-A440-9EF00B521743}"/>
              </a:ext>
            </a:extLst>
          </p:cNvPr>
          <p:cNvSpPr txBox="1"/>
          <p:nvPr/>
        </p:nvSpPr>
        <p:spPr>
          <a:xfrm>
            <a:off x="7608960" y="4320"/>
            <a:ext cx="22168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2011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C670661-8DD0-7A4A-B319-DC3DD2EFA5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080" y="983519"/>
            <a:ext cx="8133840" cy="457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E20EC5F-48D2-714B-BF00-B127AD9D193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" y="360"/>
            <a:ext cx="1007928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3C448-E958-6B48-88D8-132E8E579ECF}"/>
              </a:ext>
            </a:extLst>
          </p:cNvPr>
          <p:cNvSpPr txBox="1"/>
          <p:nvPr/>
        </p:nvSpPr>
        <p:spPr>
          <a:xfrm>
            <a:off x="7608960" y="4320"/>
            <a:ext cx="2216880" cy="1002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Libre Franklin Medium" pitchFamily="18"/>
                <a:ea typeface="Noto Sans CJK SC Regular" pitchFamily="2"/>
                <a:cs typeface="FreeSans" pitchFamily="2"/>
              </a:rPr>
              <a:t>2012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901</Words>
  <Application>Microsoft Macintosh PowerPoint</Application>
  <PresentationFormat>Widescreen</PresentationFormat>
  <Paragraphs>254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Arial</vt:lpstr>
      <vt:lpstr>Calibri</vt:lpstr>
      <vt:lpstr>Gill Sans</vt:lpstr>
      <vt:lpstr>Liberation Sans</vt:lpstr>
      <vt:lpstr>Liberation Serif</vt:lpstr>
      <vt:lpstr>Libre Franklin</vt:lpstr>
      <vt:lpstr>Libre Franklin Light</vt:lpstr>
      <vt:lpstr>Libre Franklin Medium</vt:lpstr>
      <vt:lpstr>Lucida Bright</vt:lpstr>
      <vt:lpstr>Optima</vt:lpstr>
      <vt:lpstr>Source Code Pro Light</vt:lpstr>
      <vt:lpstr>Default</vt:lpstr>
      <vt:lpstr>Title9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Montfort</dc:creator>
  <cp:lastModifiedBy>Callison-Burch, Christopher</cp:lastModifiedBy>
  <cp:revision>27</cp:revision>
  <dcterms:created xsi:type="dcterms:W3CDTF">2019-07-22T11:14:32Z</dcterms:created>
  <dcterms:modified xsi:type="dcterms:W3CDTF">2020-02-06T01:50:42Z</dcterms:modified>
</cp:coreProperties>
</file>